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4" r:id="rId3"/>
    <p:sldId id="267" r:id="rId4"/>
    <p:sldId id="268" r:id="rId5"/>
    <p:sldId id="269" r:id="rId6"/>
    <p:sldId id="257" r:id="rId7"/>
    <p:sldId id="270" r:id="rId8"/>
    <p:sldId id="295" r:id="rId9"/>
    <p:sldId id="299" r:id="rId10"/>
    <p:sldId id="298" r:id="rId11"/>
    <p:sldId id="275" r:id="rId12"/>
    <p:sldId id="276" r:id="rId13"/>
    <p:sldId id="277" r:id="rId14"/>
    <p:sldId id="283" r:id="rId15"/>
    <p:sldId id="279" r:id="rId16"/>
    <p:sldId id="282" r:id="rId17"/>
    <p:sldId id="278" r:id="rId18"/>
    <p:sldId id="301" r:id="rId19"/>
    <p:sldId id="284" r:id="rId20"/>
    <p:sldId id="285" r:id="rId21"/>
    <p:sldId id="286" r:id="rId22"/>
    <p:sldId id="263" r:id="rId23"/>
    <p:sldId id="281" r:id="rId24"/>
    <p:sldId id="262" r:id="rId25"/>
    <p:sldId id="265" r:id="rId26"/>
    <p:sldId id="266" r:id="rId27"/>
    <p:sldId id="258" r:id="rId28"/>
    <p:sldId id="259" r:id="rId29"/>
    <p:sldId id="290" r:id="rId30"/>
    <p:sldId id="293" r:id="rId31"/>
    <p:sldId id="294" r:id="rId32"/>
    <p:sldId id="256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200"/>
    <a:srgbClr val="E3B88F"/>
    <a:srgbClr val="3B4C55"/>
    <a:srgbClr val="36362B"/>
    <a:srgbClr val="273137"/>
    <a:srgbClr val="986649"/>
    <a:srgbClr val="30312C"/>
    <a:srgbClr val="9FA38D"/>
    <a:srgbClr val="282E32"/>
    <a:srgbClr val="292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3648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00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7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9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953-B18E-49D3-9A24-B010DF35DD65}" type="datetimeFigureOut">
              <a:rPr lang="en-GB" smtClean="0"/>
              <a:t>14/01/2016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image" Target="../media/image63.jpeg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0385" t="78182" r="52153"/>
          <a:stretch/>
        </p:blipFill>
        <p:spPr>
          <a:xfrm>
            <a:off x="3432211" y="2908300"/>
            <a:ext cx="199989" cy="35507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712068" y="1459149"/>
            <a:ext cx="2811294" cy="1598726"/>
          </a:xfrm>
          <a:custGeom>
            <a:avLst/>
            <a:gdLst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28017 w 2811294"/>
              <a:gd name="connsiteY76" fmla="*/ 1147864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93388 w 2811294"/>
              <a:gd name="connsiteY78" fmla="*/ 1284051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811294" h="1598726">
                <a:moveTo>
                  <a:pt x="1070043" y="1352145"/>
                </a:moveTo>
                <a:cubicBezTo>
                  <a:pt x="1084634" y="1353766"/>
                  <a:pt x="1122143" y="1357197"/>
                  <a:pt x="1147864" y="1361873"/>
                </a:cubicBezTo>
                <a:cubicBezTo>
                  <a:pt x="1157952" y="1363707"/>
                  <a:pt x="1167188" y="1368783"/>
                  <a:pt x="1177047" y="1371600"/>
                </a:cubicBezTo>
                <a:cubicBezTo>
                  <a:pt x="1189902" y="1375273"/>
                  <a:pt x="1202988" y="1378085"/>
                  <a:pt x="1215958" y="1381328"/>
                </a:cubicBezTo>
                <a:cubicBezTo>
                  <a:pt x="1225686" y="1387813"/>
                  <a:pt x="1234684" y="1395554"/>
                  <a:pt x="1245141" y="1400783"/>
                </a:cubicBezTo>
                <a:cubicBezTo>
                  <a:pt x="1254312" y="1405369"/>
                  <a:pt x="1265531" y="1405236"/>
                  <a:pt x="1274323" y="1410511"/>
                </a:cubicBezTo>
                <a:cubicBezTo>
                  <a:pt x="1282187" y="1415230"/>
                  <a:pt x="1285576" y="1425864"/>
                  <a:pt x="1293779" y="1429966"/>
                </a:cubicBezTo>
                <a:cubicBezTo>
                  <a:pt x="1305737" y="1435945"/>
                  <a:pt x="1319834" y="1436021"/>
                  <a:pt x="1332689" y="1439694"/>
                </a:cubicBezTo>
                <a:cubicBezTo>
                  <a:pt x="1421126" y="1464963"/>
                  <a:pt x="1280282" y="1443595"/>
                  <a:pt x="1498060" y="1459149"/>
                </a:cubicBezTo>
                <a:cubicBezTo>
                  <a:pt x="1507788" y="1462392"/>
                  <a:pt x="1518072" y="1464291"/>
                  <a:pt x="1527243" y="1468877"/>
                </a:cubicBezTo>
                <a:cubicBezTo>
                  <a:pt x="1576810" y="1493661"/>
                  <a:pt x="1539510" y="1495242"/>
                  <a:pt x="1614792" y="1507788"/>
                </a:cubicBezTo>
                <a:cubicBezTo>
                  <a:pt x="1660668" y="1515433"/>
                  <a:pt x="1671428" y="1515632"/>
                  <a:pt x="1712068" y="1527243"/>
                </a:cubicBezTo>
                <a:cubicBezTo>
                  <a:pt x="1721927" y="1530060"/>
                  <a:pt x="1731241" y="1534746"/>
                  <a:pt x="1741251" y="1536970"/>
                </a:cubicBezTo>
                <a:cubicBezTo>
                  <a:pt x="1760505" y="1541249"/>
                  <a:pt x="1780363" y="1542419"/>
                  <a:pt x="1799617" y="1546698"/>
                </a:cubicBezTo>
                <a:cubicBezTo>
                  <a:pt x="1856829" y="1559412"/>
                  <a:pt x="1798844" y="1555558"/>
                  <a:pt x="1867711" y="1566153"/>
                </a:cubicBezTo>
                <a:cubicBezTo>
                  <a:pt x="1925303" y="1575013"/>
                  <a:pt x="2029619" y="1581601"/>
                  <a:pt x="2081719" y="1585609"/>
                </a:cubicBezTo>
                <a:cubicBezTo>
                  <a:pt x="2142309" y="1600755"/>
                  <a:pt x="2142320" y="1605297"/>
                  <a:pt x="2227634" y="1585609"/>
                </a:cubicBezTo>
                <a:cubicBezTo>
                  <a:pt x="2236571" y="1583547"/>
                  <a:pt x="2240604" y="1572638"/>
                  <a:pt x="2247089" y="1566153"/>
                </a:cubicBezTo>
                <a:lnTo>
                  <a:pt x="2266545" y="1507788"/>
                </a:lnTo>
                <a:cubicBezTo>
                  <a:pt x="2269788" y="1498060"/>
                  <a:pt x="2273785" y="1488553"/>
                  <a:pt x="2276272" y="1478605"/>
                </a:cubicBezTo>
                <a:cubicBezTo>
                  <a:pt x="2279515" y="1465635"/>
                  <a:pt x="2278584" y="1450818"/>
                  <a:pt x="2286000" y="1439694"/>
                </a:cubicBezTo>
                <a:cubicBezTo>
                  <a:pt x="2292485" y="1429966"/>
                  <a:pt x="2305032" y="1426039"/>
                  <a:pt x="2315183" y="1420239"/>
                </a:cubicBezTo>
                <a:cubicBezTo>
                  <a:pt x="2413017" y="1364334"/>
                  <a:pt x="2276206" y="1459191"/>
                  <a:pt x="2451370" y="1342417"/>
                </a:cubicBezTo>
                <a:cubicBezTo>
                  <a:pt x="2546221" y="1279184"/>
                  <a:pt x="2398842" y="1378215"/>
                  <a:pt x="2519464" y="1293779"/>
                </a:cubicBezTo>
                <a:cubicBezTo>
                  <a:pt x="2538620" y="1280370"/>
                  <a:pt x="2559867" y="1269837"/>
                  <a:pt x="2577830" y="1254868"/>
                </a:cubicBezTo>
                <a:cubicBezTo>
                  <a:pt x="2598967" y="1237254"/>
                  <a:pt x="2615745" y="1214908"/>
                  <a:pt x="2636196" y="1196502"/>
                </a:cubicBezTo>
                <a:cubicBezTo>
                  <a:pt x="2648247" y="1185656"/>
                  <a:pt x="2662136" y="1177047"/>
                  <a:pt x="2675106" y="1167319"/>
                </a:cubicBezTo>
                <a:cubicBezTo>
                  <a:pt x="2704862" y="1078054"/>
                  <a:pt x="2655121" y="1217017"/>
                  <a:pt x="2714017" y="1099226"/>
                </a:cubicBezTo>
                <a:cubicBezTo>
                  <a:pt x="2758727" y="1009805"/>
                  <a:pt x="2708973" y="1065358"/>
                  <a:pt x="2752928" y="1021405"/>
                </a:cubicBezTo>
                <a:cubicBezTo>
                  <a:pt x="2756170" y="1001950"/>
                  <a:pt x="2756418" y="981751"/>
                  <a:pt x="2762655" y="963039"/>
                </a:cubicBezTo>
                <a:cubicBezTo>
                  <a:pt x="2766352" y="951948"/>
                  <a:pt x="2779035" y="945135"/>
                  <a:pt x="2782111" y="933856"/>
                </a:cubicBezTo>
                <a:cubicBezTo>
                  <a:pt x="2788990" y="908635"/>
                  <a:pt x="2787540" y="881821"/>
                  <a:pt x="2791838" y="856034"/>
                </a:cubicBezTo>
                <a:cubicBezTo>
                  <a:pt x="2795909" y="831608"/>
                  <a:pt x="2803584" y="811069"/>
                  <a:pt x="2811294" y="787941"/>
                </a:cubicBezTo>
                <a:cubicBezTo>
                  <a:pt x="2804809" y="736060"/>
                  <a:pt x="2808372" y="681900"/>
                  <a:pt x="2791838" y="632298"/>
                </a:cubicBezTo>
                <a:cubicBezTo>
                  <a:pt x="2784587" y="610546"/>
                  <a:pt x="2760392" y="598830"/>
                  <a:pt x="2743200" y="583660"/>
                </a:cubicBezTo>
                <a:cubicBezTo>
                  <a:pt x="2705220" y="550149"/>
                  <a:pt x="2669900" y="512442"/>
                  <a:pt x="2626468" y="486383"/>
                </a:cubicBezTo>
                <a:cubicBezTo>
                  <a:pt x="2577830" y="457200"/>
                  <a:pt x="2531689" y="423379"/>
                  <a:pt x="2480553" y="398834"/>
                </a:cubicBezTo>
                <a:cubicBezTo>
                  <a:pt x="2450034" y="384185"/>
                  <a:pt x="2415230" y="380834"/>
                  <a:pt x="2383277" y="369651"/>
                </a:cubicBezTo>
                <a:cubicBezTo>
                  <a:pt x="2350314" y="358114"/>
                  <a:pt x="2317913" y="344925"/>
                  <a:pt x="2286000" y="330741"/>
                </a:cubicBezTo>
                <a:cubicBezTo>
                  <a:pt x="2155191" y="272604"/>
                  <a:pt x="2263118" y="305565"/>
                  <a:pt x="2130358" y="272375"/>
                </a:cubicBezTo>
                <a:cubicBezTo>
                  <a:pt x="2032157" y="213455"/>
                  <a:pt x="2134340" y="269981"/>
                  <a:pt x="2023353" y="223736"/>
                </a:cubicBezTo>
                <a:cubicBezTo>
                  <a:pt x="2003275" y="215370"/>
                  <a:pt x="1985777" y="200950"/>
                  <a:pt x="1964987" y="194553"/>
                </a:cubicBezTo>
                <a:cubicBezTo>
                  <a:pt x="1943073" y="187810"/>
                  <a:pt x="1919592" y="188068"/>
                  <a:pt x="1896894" y="184826"/>
                </a:cubicBezTo>
                <a:cubicBezTo>
                  <a:pt x="1874196" y="175098"/>
                  <a:pt x="1852907" y="161000"/>
                  <a:pt x="1828800" y="155643"/>
                </a:cubicBezTo>
                <a:cubicBezTo>
                  <a:pt x="1793838" y="147874"/>
                  <a:pt x="1757335" y="150357"/>
                  <a:pt x="1721796" y="145915"/>
                </a:cubicBezTo>
                <a:cubicBezTo>
                  <a:pt x="1705390" y="143864"/>
                  <a:pt x="1689425" y="139146"/>
                  <a:pt x="1673158" y="136188"/>
                </a:cubicBezTo>
                <a:cubicBezTo>
                  <a:pt x="1653752" y="132660"/>
                  <a:pt x="1634078" y="130593"/>
                  <a:pt x="1614792" y="126460"/>
                </a:cubicBezTo>
                <a:cubicBezTo>
                  <a:pt x="1588647" y="120857"/>
                  <a:pt x="1562719" y="114215"/>
                  <a:pt x="1536970" y="107005"/>
                </a:cubicBezTo>
                <a:cubicBezTo>
                  <a:pt x="1481640" y="91513"/>
                  <a:pt x="1428481" y="66491"/>
                  <a:pt x="1371600" y="58366"/>
                </a:cubicBezTo>
                <a:cubicBezTo>
                  <a:pt x="1348902" y="55124"/>
                  <a:pt x="1326122" y="52408"/>
                  <a:pt x="1303506" y="48639"/>
                </a:cubicBezTo>
                <a:cubicBezTo>
                  <a:pt x="1287197" y="45921"/>
                  <a:pt x="1271236" y="41249"/>
                  <a:pt x="1254868" y="38911"/>
                </a:cubicBezTo>
                <a:cubicBezTo>
                  <a:pt x="1225801" y="34758"/>
                  <a:pt x="1196502" y="32426"/>
                  <a:pt x="1167319" y="29183"/>
                </a:cubicBezTo>
                <a:cubicBezTo>
                  <a:pt x="1151106" y="22698"/>
                  <a:pt x="1135406" y="14746"/>
                  <a:pt x="1118681" y="9728"/>
                </a:cubicBezTo>
                <a:cubicBezTo>
                  <a:pt x="1102845" y="4977"/>
                  <a:pt x="1086577" y="0"/>
                  <a:pt x="1070043" y="0"/>
                </a:cubicBezTo>
                <a:cubicBezTo>
                  <a:pt x="859252" y="0"/>
                  <a:pt x="648511" y="6485"/>
                  <a:pt x="437745" y="9728"/>
                </a:cubicBezTo>
                <a:cubicBezTo>
                  <a:pt x="320174" y="68512"/>
                  <a:pt x="465887" y="-6354"/>
                  <a:pt x="369651" y="48639"/>
                </a:cubicBezTo>
                <a:cubicBezTo>
                  <a:pt x="357061" y="55834"/>
                  <a:pt x="342807" y="60050"/>
                  <a:pt x="330741" y="68094"/>
                </a:cubicBezTo>
                <a:cubicBezTo>
                  <a:pt x="323110" y="73181"/>
                  <a:pt x="318622" y="82046"/>
                  <a:pt x="311285" y="87549"/>
                </a:cubicBezTo>
                <a:cubicBezTo>
                  <a:pt x="292579" y="101578"/>
                  <a:pt x="272374" y="113490"/>
                  <a:pt x="252919" y="126460"/>
                </a:cubicBezTo>
                <a:cubicBezTo>
                  <a:pt x="243191" y="132945"/>
                  <a:pt x="232003" y="137648"/>
                  <a:pt x="223736" y="145915"/>
                </a:cubicBezTo>
                <a:cubicBezTo>
                  <a:pt x="214008" y="155643"/>
                  <a:pt x="203506" y="164653"/>
                  <a:pt x="194553" y="175098"/>
                </a:cubicBezTo>
                <a:cubicBezTo>
                  <a:pt x="172945" y="200307"/>
                  <a:pt x="143205" y="247258"/>
                  <a:pt x="126460" y="272375"/>
                </a:cubicBezTo>
                <a:lnTo>
                  <a:pt x="107004" y="301558"/>
                </a:lnTo>
                <a:lnTo>
                  <a:pt x="87549" y="359924"/>
                </a:lnTo>
                <a:cubicBezTo>
                  <a:pt x="84306" y="369652"/>
                  <a:pt x="83509" y="380575"/>
                  <a:pt x="77821" y="389107"/>
                </a:cubicBezTo>
                <a:lnTo>
                  <a:pt x="58366" y="418290"/>
                </a:lnTo>
                <a:cubicBezTo>
                  <a:pt x="55123" y="431260"/>
                  <a:pt x="53904" y="444912"/>
                  <a:pt x="48638" y="457200"/>
                </a:cubicBezTo>
                <a:cubicBezTo>
                  <a:pt x="44033" y="467946"/>
                  <a:pt x="31476" y="474919"/>
                  <a:pt x="29183" y="486383"/>
                </a:cubicBezTo>
                <a:cubicBezTo>
                  <a:pt x="21526" y="524670"/>
                  <a:pt x="24298" y="564371"/>
                  <a:pt x="19455" y="603115"/>
                </a:cubicBezTo>
                <a:cubicBezTo>
                  <a:pt x="17011" y="622664"/>
                  <a:pt x="6463" y="651822"/>
                  <a:pt x="0" y="671209"/>
                </a:cubicBezTo>
                <a:cubicBezTo>
                  <a:pt x="3243" y="742545"/>
                  <a:pt x="1543" y="814278"/>
                  <a:pt x="9728" y="885217"/>
                </a:cubicBezTo>
                <a:cubicBezTo>
                  <a:pt x="11390" y="899623"/>
                  <a:pt x="21989" y="911537"/>
                  <a:pt x="29183" y="924128"/>
                </a:cubicBezTo>
                <a:cubicBezTo>
                  <a:pt x="89322" y="1029374"/>
                  <a:pt x="-7497" y="849650"/>
                  <a:pt x="87549" y="992222"/>
                </a:cubicBezTo>
                <a:cubicBezTo>
                  <a:pt x="94034" y="1001950"/>
                  <a:pt x="99701" y="1012276"/>
                  <a:pt x="107004" y="1021405"/>
                </a:cubicBezTo>
                <a:cubicBezTo>
                  <a:pt x="122844" y="1041205"/>
                  <a:pt x="133977" y="1045871"/>
                  <a:pt x="155643" y="1060315"/>
                </a:cubicBezTo>
                <a:cubicBezTo>
                  <a:pt x="162128" y="1070043"/>
                  <a:pt x="131324" y="1055451"/>
                  <a:pt x="175098" y="1089498"/>
                </a:cubicBezTo>
                <a:cubicBezTo>
                  <a:pt x="218872" y="1123545"/>
                  <a:pt x="284834" y="1251251"/>
                  <a:pt x="418289" y="1264596"/>
                </a:cubicBezTo>
                <a:cubicBezTo>
                  <a:pt x="501923" y="1320351"/>
                  <a:pt x="457200" y="1173805"/>
                  <a:pt x="486383" y="1177047"/>
                </a:cubicBezTo>
                <a:cubicBezTo>
                  <a:pt x="515566" y="1180290"/>
                  <a:pt x="582705" y="1279303"/>
                  <a:pt x="593388" y="1284051"/>
                </a:cubicBezTo>
                <a:cubicBezTo>
                  <a:pt x="612128" y="1292380"/>
                  <a:pt x="567447" y="1224064"/>
                  <a:pt x="573932" y="1215958"/>
                </a:cubicBezTo>
                <a:cubicBezTo>
                  <a:pt x="580417" y="1207852"/>
                  <a:pt x="612843" y="1228928"/>
                  <a:pt x="632298" y="1235413"/>
                </a:cubicBezTo>
                <a:cubicBezTo>
                  <a:pt x="642026" y="1238656"/>
                  <a:pt x="651367" y="1243455"/>
                  <a:pt x="661481" y="1245141"/>
                </a:cubicBezTo>
                <a:cubicBezTo>
                  <a:pt x="680936" y="1248383"/>
                  <a:pt x="700506" y="1251000"/>
                  <a:pt x="719847" y="1254868"/>
                </a:cubicBezTo>
                <a:cubicBezTo>
                  <a:pt x="770534" y="1265005"/>
                  <a:pt x="744673" y="1261962"/>
                  <a:pt x="787941" y="1274324"/>
                </a:cubicBezTo>
                <a:cubicBezTo>
                  <a:pt x="800796" y="1277997"/>
                  <a:pt x="814046" y="1280209"/>
                  <a:pt x="826851" y="1284051"/>
                </a:cubicBezTo>
                <a:cubicBezTo>
                  <a:pt x="846494" y="1289944"/>
                  <a:pt x="865762" y="1297022"/>
                  <a:pt x="885217" y="1303507"/>
                </a:cubicBezTo>
                <a:lnTo>
                  <a:pt x="914400" y="1313234"/>
                </a:lnTo>
                <a:cubicBezTo>
                  <a:pt x="924128" y="1316477"/>
                  <a:pt x="933635" y="1320475"/>
                  <a:pt x="943583" y="1322962"/>
                </a:cubicBezTo>
                <a:lnTo>
                  <a:pt x="1021404" y="1342417"/>
                </a:lnTo>
                <a:cubicBezTo>
                  <a:pt x="1034374" y="1345660"/>
                  <a:pt x="1047632" y="1347917"/>
                  <a:pt x="1060315" y="1352145"/>
                </a:cubicBezTo>
                <a:cubicBezTo>
                  <a:pt x="1092574" y="1362898"/>
                  <a:pt x="1055452" y="1350524"/>
                  <a:pt x="1070043" y="1352145"/>
                </a:cubicBezTo>
                <a:close/>
              </a:path>
            </a:pathLst>
          </a:custGeom>
          <a:gradFill flip="none" rotWithShape="1">
            <a:gsLst>
              <a:gs pos="82000">
                <a:srgbClr val="ABCEEE"/>
              </a:gs>
              <a:gs pos="10000">
                <a:srgbClr val="E3EFFB"/>
              </a:gs>
              <a:gs pos="47000">
                <a:srgbClr val="D4E7F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-6350" y="2605659"/>
            <a:ext cx="3438562" cy="1385316"/>
          </a:xfrm>
          <a:custGeom>
            <a:avLst/>
            <a:gdLst>
              <a:gd name="connsiteX0" fmla="*/ 9525 w 3438562"/>
              <a:gd name="connsiteY0" fmla="*/ 470916 h 1385316"/>
              <a:gd name="connsiteX1" fmla="*/ 0 w 3438562"/>
              <a:gd name="connsiteY1" fmla="*/ 1080516 h 1385316"/>
              <a:gd name="connsiteX2" fmla="*/ 9525 w 3438562"/>
              <a:gd name="connsiteY2" fmla="*/ 1261491 h 1385316"/>
              <a:gd name="connsiteX3" fmla="*/ 28575 w 3438562"/>
              <a:gd name="connsiteY3" fmla="*/ 1299591 h 1385316"/>
              <a:gd name="connsiteX4" fmla="*/ 38100 w 3438562"/>
              <a:gd name="connsiteY4" fmla="*/ 1328166 h 1385316"/>
              <a:gd name="connsiteX5" fmla="*/ 66675 w 3438562"/>
              <a:gd name="connsiteY5" fmla="*/ 1337691 h 1385316"/>
              <a:gd name="connsiteX6" fmla="*/ 381000 w 3438562"/>
              <a:gd name="connsiteY6" fmla="*/ 1347216 h 1385316"/>
              <a:gd name="connsiteX7" fmla="*/ 485775 w 3438562"/>
              <a:gd name="connsiteY7" fmla="*/ 1356741 h 1385316"/>
              <a:gd name="connsiteX8" fmla="*/ 619125 w 3438562"/>
              <a:gd name="connsiteY8" fmla="*/ 1385316 h 1385316"/>
              <a:gd name="connsiteX9" fmla="*/ 1019175 w 3438562"/>
              <a:gd name="connsiteY9" fmla="*/ 1375791 h 1385316"/>
              <a:gd name="connsiteX10" fmla="*/ 1266825 w 3438562"/>
              <a:gd name="connsiteY10" fmla="*/ 1356741 h 1385316"/>
              <a:gd name="connsiteX11" fmla="*/ 1666875 w 3438562"/>
              <a:gd name="connsiteY11" fmla="*/ 1337691 h 1385316"/>
              <a:gd name="connsiteX12" fmla="*/ 1762125 w 3438562"/>
              <a:gd name="connsiteY12" fmla="*/ 1328166 h 1385316"/>
              <a:gd name="connsiteX13" fmla="*/ 1876425 w 3438562"/>
              <a:gd name="connsiteY13" fmla="*/ 1290066 h 1385316"/>
              <a:gd name="connsiteX14" fmla="*/ 2047875 w 3438562"/>
              <a:gd name="connsiteY14" fmla="*/ 1251966 h 1385316"/>
              <a:gd name="connsiteX15" fmla="*/ 2200275 w 3438562"/>
              <a:gd name="connsiteY15" fmla="*/ 1204341 h 1385316"/>
              <a:gd name="connsiteX16" fmla="*/ 2276475 w 3438562"/>
              <a:gd name="connsiteY16" fmla="*/ 1166241 h 1385316"/>
              <a:gd name="connsiteX17" fmla="*/ 2314575 w 3438562"/>
              <a:gd name="connsiteY17" fmla="*/ 1137666 h 1385316"/>
              <a:gd name="connsiteX18" fmla="*/ 2390775 w 3438562"/>
              <a:gd name="connsiteY18" fmla="*/ 1099566 h 1385316"/>
              <a:gd name="connsiteX19" fmla="*/ 2438400 w 3438562"/>
              <a:gd name="connsiteY19" fmla="*/ 1070991 h 1385316"/>
              <a:gd name="connsiteX20" fmla="*/ 2466975 w 3438562"/>
              <a:gd name="connsiteY20" fmla="*/ 1051941 h 1385316"/>
              <a:gd name="connsiteX21" fmla="*/ 2505075 w 3438562"/>
              <a:gd name="connsiteY21" fmla="*/ 1032891 h 1385316"/>
              <a:gd name="connsiteX22" fmla="*/ 2571750 w 3438562"/>
              <a:gd name="connsiteY22" fmla="*/ 994791 h 1385316"/>
              <a:gd name="connsiteX23" fmla="*/ 2638425 w 3438562"/>
              <a:gd name="connsiteY23" fmla="*/ 956691 h 1385316"/>
              <a:gd name="connsiteX24" fmla="*/ 2676525 w 3438562"/>
              <a:gd name="connsiteY24" fmla="*/ 928116 h 1385316"/>
              <a:gd name="connsiteX25" fmla="*/ 2733675 w 3438562"/>
              <a:gd name="connsiteY25" fmla="*/ 909066 h 1385316"/>
              <a:gd name="connsiteX26" fmla="*/ 2781300 w 3438562"/>
              <a:gd name="connsiteY26" fmla="*/ 890016 h 1385316"/>
              <a:gd name="connsiteX27" fmla="*/ 2809875 w 3438562"/>
              <a:gd name="connsiteY27" fmla="*/ 880491 h 1385316"/>
              <a:gd name="connsiteX28" fmla="*/ 2838450 w 3438562"/>
              <a:gd name="connsiteY28" fmla="*/ 861441 h 1385316"/>
              <a:gd name="connsiteX29" fmla="*/ 2924175 w 3438562"/>
              <a:gd name="connsiteY29" fmla="*/ 842391 h 1385316"/>
              <a:gd name="connsiteX30" fmla="*/ 2971800 w 3438562"/>
              <a:gd name="connsiteY30" fmla="*/ 823341 h 1385316"/>
              <a:gd name="connsiteX31" fmla="*/ 3000375 w 3438562"/>
              <a:gd name="connsiteY31" fmla="*/ 813816 h 1385316"/>
              <a:gd name="connsiteX32" fmla="*/ 3048000 w 3438562"/>
              <a:gd name="connsiteY32" fmla="*/ 785241 h 1385316"/>
              <a:gd name="connsiteX33" fmla="*/ 3076575 w 3438562"/>
              <a:gd name="connsiteY33" fmla="*/ 775716 h 1385316"/>
              <a:gd name="connsiteX34" fmla="*/ 3124200 w 3438562"/>
              <a:gd name="connsiteY34" fmla="*/ 756666 h 1385316"/>
              <a:gd name="connsiteX35" fmla="*/ 3152775 w 3438562"/>
              <a:gd name="connsiteY35" fmla="*/ 737616 h 1385316"/>
              <a:gd name="connsiteX36" fmla="*/ 3181350 w 3438562"/>
              <a:gd name="connsiteY36" fmla="*/ 728091 h 1385316"/>
              <a:gd name="connsiteX37" fmla="*/ 3209925 w 3438562"/>
              <a:gd name="connsiteY37" fmla="*/ 709041 h 1385316"/>
              <a:gd name="connsiteX38" fmla="*/ 3238500 w 3438562"/>
              <a:gd name="connsiteY38" fmla="*/ 699516 h 1385316"/>
              <a:gd name="connsiteX39" fmla="*/ 3295650 w 3438562"/>
              <a:gd name="connsiteY39" fmla="*/ 661416 h 1385316"/>
              <a:gd name="connsiteX40" fmla="*/ 3362325 w 3438562"/>
              <a:gd name="connsiteY40" fmla="*/ 575691 h 1385316"/>
              <a:gd name="connsiteX41" fmla="*/ 3390900 w 3438562"/>
              <a:gd name="connsiteY41" fmla="*/ 518541 h 1385316"/>
              <a:gd name="connsiteX42" fmla="*/ 3419475 w 3438562"/>
              <a:gd name="connsiteY42" fmla="*/ 499491 h 1385316"/>
              <a:gd name="connsiteX43" fmla="*/ 3438525 w 3438562"/>
              <a:gd name="connsiteY43" fmla="*/ 432816 h 1385316"/>
              <a:gd name="connsiteX44" fmla="*/ 3419475 w 3438562"/>
              <a:gd name="connsiteY44" fmla="*/ 375666 h 1385316"/>
              <a:gd name="connsiteX45" fmla="*/ 3390900 w 3438562"/>
              <a:gd name="connsiteY45" fmla="*/ 366141 h 1385316"/>
              <a:gd name="connsiteX46" fmla="*/ 3267075 w 3438562"/>
              <a:gd name="connsiteY46" fmla="*/ 347091 h 1385316"/>
              <a:gd name="connsiteX47" fmla="*/ 3238500 w 3438562"/>
              <a:gd name="connsiteY47" fmla="*/ 337566 h 1385316"/>
              <a:gd name="connsiteX48" fmla="*/ 3209925 w 3438562"/>
              <a:gd name="connsiteY48" fmla="*/ 318516 h 1385316"/>
              <a:gd name="connsiteX49" fmla="*/ 3152775 w 3438562"/>
              <a:gd name="connsiteY49" fmla="*/ 299466 h 1385316"/>
              <a:gd name="connsiteX50" fmla="*/ 3095625 w 3438562"/>
              <a:gd name="connsiteY50" fmla="*/ 280416 h 1385316"/>
              <a:gd name="connsiteX51" fmla="*/ 3067050 w 3438562"/>
              <a:gd name="connsiteY51" fmla="*/ 270891 h 1385316"/>
              <a:gd name="connsiteX52" fmla="*/ 3028950 w 3438562"/>
              <a:gd name="connsiteY52" fmla="*/ 261366 h 1385316"/>
              <a:gd name="connsiteX53" fmla="*/ 3000375 w 3438562"/>
              <a:gd name="connsiteY53" fmla="*/ 251841 h 1385316"/>
              <a:gd name="connsiteX54" fmla="*/ 2924175 w 3438562"/>
              <a:gd name="connsiteY54" fmla="*/ 232791 h 1385316"/>
              <a:gd name="connsiteX55" fmla="*/ 2867025 w 3438562"/>
              <a:gd name="connsiteY55" fmla="*/ 213741 h 1385316"/>
              <a:gd name="connsiteX56" fmla="*/ 2828925 w 3438562"/>
              <a:gd name="connsiteY56" fmla="*/ 194691 h 1385316"/>
              <a:gd name="connsiteX57" fmla="*/ 2790825 w 3438562"/>
              <a:gd name="connsiteY57" fmla="*/ 185166 h 1385316"/>
              <a:gd name="connsiteX58" fmla="*/ 2733675 w 3438562"/>
              <a:gd name="connsiteY58" fmla="*/ 166116 h 1385316"/>
              <a:gd name="connsiteX59" fmla="*/ 2609850 w 3438562"/>
              <a:gd name="connsiteY59" fmla="*/ 147066 h 1385316"/>
              <a:gd name="connsiteX60" fmla="*/ 2476500 w 3438562"/>
              <a:gd name="connsiteY60" fmla="*/ 128016 h 1385316"/>
              <a:gd name="connsiteX61" fmla="*/ 2400300 w 3438562"/>
              <a:gd name="connsiteY61" fmla="*/ 108966 h 1385316"/>
              <a:gd name="connsiteX62" fmla="*/ 2286000 w 3438562"/>
              <a:gd name="connsiteY62" fmla="*/ 99441 h 1385316"/>
              <a:gd name="connsiteX63" fmla="*/ 2095500 w 3438562"/>
              <a:gd name="connsiteY63" fmla="*/ 70866 h 1385316"/>
              <a:gd name="connsiteX64" fmla="*/ 1905000 w 3438562"/>
              <a:gd name="connsiteY64" fmla="*/ 51816 h 1385316"/>
              <a:gd name="connsiteX65" fmla="*/ 1771650 w 3438562"/>
              <a:gd name="connsiteY65" fmla="*/ 32766 h 1385316"/>
              <a:gd name="connsiteX66" fmla="*/ 1200150 w 3438562"/>
              <a:gd name="connsiteY66" fmla="*/ 42291 h 1385316"/>
              <a:gd name="connsiteX67" fmla="*/ 1066800 w 3438562"/>
              <a:gd name="connsiteY67" fmla="*/ 61341 h 1385316"/>
              <a:gd name="connsiteX68" fmla="*/ 1038225 w 3438562"/>
              <a:gd name="connsiteY68" fmla="*/ 70866 h 1385316"/>
              <a:gd name="connsiteX69" fmla="*/ 923925 w 3438562"/>
              <a:gd name="connsiteY69" fmla="*/ 89916 h 1385316"/>
              <a:gd name="connsiteX70" fmla="*/ 838200 w 3438562"/>
              <a:gd name="connsiteY70" fmla="*/ 108966 h 1385316"/>
              <a:gd name="connsiteX71" fmla="*/ 809625 w 3438562"/>
              <a:gd name="connsiteY71" fmla="*/ 118491 h 1385316"/>
              <a:gd name="connsiteX72" fmla="*/ 762000 w 3438562"/>
              <a:gd name="connsiteY72" fmla="*/ 137541 h 1385316"/>
              <a:gd name="connsiteX73" fmla="*/ 638175 w 3438562"/>
              <a:gd name="connsiteY73" fmla="*/ 166116 h 1385316"/>
              <a:gd name="connsiteX74" fmla="*/ 609600 w 3438562"/>
              <a:gd name="connsiteY74" fmla="*/ 175641 h 1385316"/>
              <a:gd name="connsiteX75" fmla="*/ 581025 w 3438562"/>
              <a:gd name="connsiteY75" fmla="*/ 194691 h 1385316"/>
              <a:gd name="connsiteX76" fmla="*/ 542925 w 3438562"/>
              <a:gd name="connsiteY76" fmla="*/ 204216 h 1385316"/>
              <a:gd name="connsiteX77" fmla="*/ 514350 w 3438562"/>
              <a:gd name="connsiteY77" fmla="*/ 213741 h 1385316"/>
              <a:gd name="connsiteX78" fmla="*/ 447675 w 3438562"/>
              <a:gd name="connsiteY78" fmla="*/ 232791 h 1385316"/>
              <a:gd name="connsiteX79" fmla="*/ 419100 w 3438562"/>
              <a:gd name="connsiteY79" fmla="*/ 251841 h 1385316"/>
              <a:gd name="connsiteX80" fmla="*/ 371475 w 3438562"/>
              <a:gd name="connsiteY80" fmla="*/ 261366 h 1385316"/>
              <a:gd name="connsiteX81" fmla="*/ 285750 w 3438562"/>
              <a:gd name="connsiteY81" fmla="*/ 289941 h 1385316"/>
              <a:gd name="connsiteX82" fmla="*/ 219075 w 3438562"/>
              <a:gd name="connsiteY82" fmla="*/ 328041 h 1385316"/>
              <a:gd name="connsiteX83" fmla="*/ 190500 w 3438562"/>
              <a:gd name="connsiteY83" fmla="*/ 347091 h 1385316"/>
              <a:gd name="connsiteX84" fmla="*/ 133350 w 3438562"/>
              <a:gd name="connsiteY84" fmla="*/ 356616 h 1385316"/>
              <a:gd name="connsiteX85" fmla="*/ 47625 w 3438562"/>
              <a:gd name="connsiteY85" fmla="*/ 413766 h 1385316"/>
              <a:gd name="connsiteX86" fmla="*/ 19050 w 3438562"/>
              <a:gd name="connsiteY86" fmla="*/ 432816 h 1385316"/>
              <a:gd name="connsiteX87" fmla="*/ 9525 w 3438562"/>
              <a:gd name="connsiteY87" fmla="*/ 470916 h 138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38562" h="1385316">
                <a:moveTo>
                  <a:pt x="9525" y="470916"/>
                </a:moveTo>
                <a:cubicBezTo>
                  <a:pt x="6350" y="674116"/>
                  <a:pt x="0" y="877291"/>
                  <a:pt x="0" y="1080516"/>
                </a:cubicBezTo>
                <a:cubicBezTo>
                  <a:pt x="0" y="1140924"/>
                  <a:pt x="1712" y="1201590"/>
                  <a:pt x="9525" y="1261491"/>
                </a:cubicBezTo>
                <a:cubicBezTo>
                  <a:pt x="11361" y="1275571"/>
                  <a:pt x="22982" y="1286540"/>
                  <a:pt x="28575" y="1299591"/>
                </a:cubicBezTo>
                <a:cubicBezTo>
                  <a:pt x="32530" y="1308819"/>
                  <a:pt x="31000" y="1321066"/>
                  <a:pt x="38100" y="1328166"/>
                </a:cubicBezTo>
                <a:cubicBezTo>
                  <a:pt x="45200" y="1335266"/>
                  <a:pt x="56650" y="1337134"/>
                  <a:pt x="66675" y="1337691"/>
                </a:cubicBezTo>
                <a:cubicBezTo>
                  <a:pt x="171337" y="1343506"/>
                  <a:pt x="276225" y="1344041"/>
                  <a:pt x="381000" y="1347216"/>
                </a:cubicBezTo>
                <a:cubicBezTo>
                  <a:pt x="415925" y="1350391"/>
                  <a:pt x="451146" y="1351200"/>
                  <a:pt x="485775" y="1356741"/>
                </a:cubicBezTo>
                <a:cubicBezTo>
                  <a:pt x="530663" y="1363923"/>
                  <a:pt x="619125" y="1385316"/>
                  <a:pt x="619125" y="1385316"/>
                </a:cubicBezTo>
                <a:lnTo>
                  <a:pt x="1019175" y="1375791"/>
                </a:lnTo>
                <a:cubicBezTo>
                  <a:pt x="1062046" y="1374260"/>
                  <a:pt x="1218457" y="1360772"/>
                  <a:pt x="1266825" y="1356741"/>
                </a:cubicBezTo>
                <a:cubicBezTo>
                  <a:pt x="1414514" y="1307511"/>
                  <a:pt x="1265571" y="1354071"/>
                  <a:pt x="1666875" y="1337691"/>
                </a:cubicBezTo>
                <a:cubicBezTo>
                  <a:pt x="1698757" y="1336390"/>
                  <a:pt x="1730375" y="1331341"/>
                  <a:pt x="1762125" y="1328166"/>
                </a:cubicBezTo>
                <a:cubicBezTo>
                  <a:pt x="1834099" y="1292179"/>
                  <a:pt x="1767170" y="1322200"/>
                  <a:pt x="1876425" y="1290066"/>
                </a:cubicBezTo>
                <a:cubicBezTo>
                  <a:pt x="2013640" y="1249709"/>
                  <a:pt x="1909100" y="1267385"/>
                  <a:pt x="2047875" y="1251966"/>
                </a:cubicBezTo>
                <a:cubicBezTo>
                  <a:pt x="2174594" y="1209726"/>
                  <a:pt x="2123213" y="1223606"/>
                  <a:pt x="2200275" y="1204341"/>
                </a:cubicBezTo>
                <a:cubicBezTo>
                  <a:pt x="2313727" y="1119252"/>
                  <a:pt x="2169473" y="1219742"/>
                  <a:pt x="2276475" y="1166241"/>
                </a:cubicBezTo>
                <a:cubicBezTo>
                  <a:pt x="2290674" y="1159141"/>
                  <a:pt x="2300863" y="1145665"/>
                  <a:pt x="2314575" y="1137666"/>
                </a:cubicBezTo>
                <a:cubicBezTo>
                  <a:pt x="2339105" y="1123357"/>
                  <a:pt x="2366424" y="1114177"/>
                  <a:pt x="2390775" y="1099566"/>
                </a:cubicBezTo>
                <a:cubicBezTo>
                  <a:pt x="2406650" y="1090041"/>
                  <a:pt x="2422701" y="1080803"/>
                  <a:pt x="2438400" y="1070991"/>
                </a:cubicBezTo>
                <a:cubicBezTo>
                  <a:pt x="2448108" y="1064924"/>
                  <a:pt x="2457036" y="1057621"/>
                  <a:pt x="2466975" y="1051941"/>
                </a:cubicBezTo>
                <a:cubicBezTo>
                  <a:pt x="2479303" y="1044896"/>
                  <a:pt x="2493034" y="1040416"/>
                  <a:pt x="2505075" y="1032891"/>
                </a:cubicBezTo>
                <a:cubicBezTo>
                  <a:pt x="2570978" y="991702"/>
                  <a:pt x="2515610" y="1013504"/>
                  <a:pt x="2571750" y="994791"/>
                </a:cubicBezTo>
                <a:cubicBezTo>
                  <a:pt x="2709874" y="891198"/>
                  <a:pt x="2536609" y="1014871"/>
                  <a:pt x="2638425" y="956691"/>
                </a:cubicBezTo>
                <a:cubicBezTo>
                  <a:pt x="2652208" y="948815"/>
                  <a:pt x="2662326" y="935216"/>
                  <a:pt x="2676525" y="928116"/>
                </a:cubicBezTo>
                <a:cubicBezTo>
                  <a:pt x="2694486" y="919136"/>
                  <a:pt x="2715031" y="916524"/>
                  <a:pt x="2733675" y="909066"/>
                </a:cubicBezTo>
                <a:cubicBezTo>
                  <a:pt x="2749550" y="902716"/>
                  <a:pt x="2765291" y="896019"/>
                  <a:pt x="2781300" y="890016"/>
                </a:cubicBezTo>
                <a:cubicBezTo>
                  <a:pt x="2790701" y="886491"/>
                  <a:pt x="2800895" y="884981"/>
                  <a:pt x="2809875" y="880491"/>
                </a:cubicBezTo>
                <a:cubicBezTo>
                  <a:pt x="2820114" y="875371"/>
                  <a:pt x="2827928" y="865950"/>
                  <a:pt x="2838450" y="861441"/>
                </a:cubicBezTo>
                <a:cubicBezTo>
                  <a:pt x="2855551" y="854112"/>
                  <a:pt x="2909106" y="846912"/>
                  <a:pt x="2924175" y="842391"/>
                </a:cubicBezTo>
                <a:cubicBezTo>
                  <a:pt x="2940552" y="837478"/>
                  <a:pt x="2955791" y="829344"/>
                  <a:pt x="2971800" y="823341"/>
                </a:cubicBezTo>
                <a:cubicBezTo>
                  <a:pt x="2981201" y="819816"/>
                  <a:pt x="2991395" y="818306"/>
                  <a:pt x="3000375" y="813816"/>
                </a:cubicBezTo>
                <a:cubicBezTo>
                  <a:pt x="3016934" y="805537"/>
                  <a:pt x="3031441" y="793520"/>
                  <a:pt x="3048000" y="785241"/>
                </a:cubicBezTo>
                <a:cubicBezTo>
                  <a:pt x="3056980" y="780751"/>
                  <a:pt x="3067174" y="779241"/>
                  <a:pt x="3076575" y="775716"/>
                </a:cubicBezTo>
                <a:cubicBezTo>
                  <a:pt x="3092584" y="769713"/>
                  <a:pt x="3108907" y="764312"/>
                  <a:pt x="3124200" y="756666"/>
                </a:cubicBezTo>
                <a:cubicBezTo>
                  <a:pt x="3134439" y="751546"/>
                  <a:pt x="3142536" y="742736"/>
                  <a:pt x="3152775" y="737616"/>
                </a:cubicBezTo>
                <a:cubicBezTo>
                  <a:pt x="3161755" y="733126"/>
                  <a:pt x="3172370" y="732581"/>
                  <a:pt x="3181350" y="728091"/>
                </a:cubicBezTo>
                <a:cubicBezTo>
                  <a:pt x="3191589" y="722971"/>
                  <a:pt x="3199686" y="714161"/>
                  <a:pt x="3209925" y="709041"/>
                </a:cubicBezTo>
                <a:cubicBezTo>
                  <a:pt x="3218905" y="704551"/>
                  <a:pt x="3229723" y="704392"/>
                  <a:pt x="3238500" y="699516"/>
                </a:cubicBezTo>
                <a:cubicBezTo>
                  <a:pt x="3258514" y="688397"/>
                  <a:pt x="3295650" y="661416"/>
                  <a:pt x="3295650" y="661416"/>
                </a:cubicBezTo>
                <a:cubicBezTo>
                  <a:pt x="3341222" y="593058"/>
                  <a:pt x="3317561" y="620455"/>
                  <a:pt x="3362325" y="575691"/>
                </a:cubicBezTo>
                <a:cubicBezTo>
                  <a:pt x="3370072" y="552450"/>
                  <a:pt x="3372436" y="537005"/>
                  <a:pt x="3390900" y="518541"/>
                </a:cubicBezTo>
                <a:cubicBezTo>
                  <a:pt x="3398995" y="510446"/>
                  <a:pt x="3409950" y="505841"/>
                  <a:pt x="3419475" y="499491"/>
                </a:cubicBezTo>
                <a:cubicBezTo>
                  <a:pt x="3423261" y="488133"/>
                  <a:pt x="3439445" y="442016"/>
                  <a:pt x="3438525" y="432816"/>
                </a:cubicBezTo>
                <a:cubicBezTo>
                  <a:pt x="3436527" y="412835"/>
                  <a:pt x="3431147" y="392006"/>
                  <a:pt x="3419475" y="375666"/>
                </a:cubicBezTo>
                <a:cubicBezTo>
                  <a:pt x="3413639" y="367496"/>
                  <a:pt x="3400745" y="368110"/>
                  <a:pt x="3390900" y="366141"/>
                </a:cubicBezTo>
                <a:cubicBezTo>
                  <a:pt x="3314941" y="350949"/>
                  <a:pt x="3337910" y="362832"/>
                  <a:pt x="3267075" y="347091"/>
                </a:cubicBezTo>
                <a:cubicBezTo>
                  <a:pt x="3257274" y="344913"/>
                  <a:pt x="3247480" y="342056"/>
                  <a:pt x="3238500" y="337566"/>
                </a:cubicBezTo>
                <a:cubicBezTo>
                  <a:pt x="3228261" y="332446"/>
                  <a:pt x="3220386" y="323165"/>
                  <a:pt x="3209925" y="318516"/>
                </a:cubicBezTo>
                <a:cubicBezTo>
                  <a:pt x="3191575" y="310361"/>
                  <a:pt x="3171825" y="305816"/>
                  <a:pt x="3152775" y="299466"/>
                </a:cubicBezTo>
                <a:lnTo>
                  <a:pt x="3095625" y="280416"/>
                </a:lnTo>
                <a:cubicBezTo>
                  <a:pt x="3086100" y="277241"/>
                  <a:pt x="3076790" y="273326"/>
                  <a:pt x="3067050" y="270891"/>
                </a:cubicBezTo>
                <a:cubicBezTo>
                  <a:pt x="3054350" y="267716"/>
                  <a:pt x="3041537" y="264962"/>
                  <a:pt x="3028950" y="261366"/>
                </a:cubicBezTo>
                <a:cubicBezTo>
                  <a:pt x="3019296" y="258608"/>
                  <a:pt x="3010061" y="254483"/>
                  <a:pt x="3000375" y="251841"/>
                </a:cubicBezTo>
                <a:cubicBezTo>
                  <a:pt x="2975116" y="244952"/>
                  <a:pt x="2949013" y="241070"/>
                  <a:pt x="2924175" y="232791"/>
                </a:cubicBezTo>
                <a:cubicBezTo>
                  <a:pt x="2905125" y="226441"/>
                  <a:pt x="2884986" y="222721"/>
                  <a:pt x="2867025" y="213741"/>
                </a:cubicBezTo>
                <a:cubicBezTo>
                  <a:pt x="2854325" y="207391"/>
                  <a:pt x="2842220" y="199677"/>
                  <a:pt x="2828925" y="194691"/>
                </a:cubicBezTo>
                <a:cubicBezTo>
                  <a:pt x="2816668" y="190094"/>
                  <a:pt x="2803364" y="188928"/>
                  <a:pt x="2790825" y="185166"/>
                </a:cubicBezTo>
                <a:cubicBezTo>
                  <a:pt x="2771591" y="179396"/>
                  <a:pt x="2753366" y="170054"/>
                  <a:pt x="2733675" y="166116"/>
                </a:cubicBezTo>
                <a:cubicBezTo>
                  <a:pt x="2660949" y="151571"/>
                  <a:pt x="2702114" y="158599"/>
                  <a:pt x="2609850" y="147066"/>
                </a:cubicBezTo>
                <a:cubicBezTo>
                  <a:pt x="2535459" y="122269"/>
                  <a:pt x="2635097" y="153058"/>
                  <a:pt x="2476500" y="128016"/>
                </a:cubicBezTo>
                <a:cubicBezTo>
                  <a:pt x="2450639" y="123933"/>
                  <a:pt x="2426192" y="112850"/>
                  <a:pt x="2400300" y="108966"/>
                </a:cubicBezTo>
                <a:cubicBezTo>
                  <a:pt x="2362491" y="103295"/>
                  <a:pt x="2323937" y="104183"/>
                  <a:pt x="2286000" y="99441"/>
                </a:cubicBezTo>
                <a:cubicBezTo>
                  <a:pt x="2222285" y="91477"/>
                  <a:pt x="2159489" y="76198"/>
                  <a:pt x="2095500" y="70866"/>
                </a:cubicBezTo>
                <a:cubicBezTo>
                  <a:pt x="2025429" y="65027"/>
                  <a:pt x="1972444" y="62192"/>
                  <a:pt x="1905000" y="51816"/>
                </a:cubicBezTo>
                <a:cubicBezTo>
                  <a:pt x="1747300" y="27554"/>
                  <a:pt x="2018882" y="60236"/>
                  <a:pt x="1771650" y="32766"/>
                </a:cubicBezTo>
                <a:cubicBezTo>
                  <a:pt x="1572175" y="-33726"/>
                  <a:pt x="1736984" y="17514"/>
                  <a:pt x="1200150" y="42291"/>
                </a:cubicBezTo>
                <a:cubicBezTo>
                  <a:pt x="1181953" y="43131"/>
                  <a:pt x="1090980" y="55968"/>
                  <a:pt x="1066800" y="61341"/>
                </a:cubicBezTo>
                <a:cubicBezTo>
                  <a:pt x="1056999" y="63519"/>
                  <a:pt x="1048070" y="68897"/>
                  <a:pt x="1038225" y="70866"/>
                </a:cubicBezTo>
                <a:cubicBezTo>
                  <a:pt x="1000350" y="78441"/>
                  <a:pt x="961800" y="82341"/>
                  <a:pt x="923925" y="89916"/>
                </a:cubicBezTo>
                <a:cubicBezTo>
                  <a:pt x="891189" y="96463"/>
                  <a:pt x="869587" y="99998"/>
                  <a:pt x="838200" y="108966"/>
                </a:cubicBezTo>
                <a:cubicBezTo>
                  <a:pt x="828546" y="111724"/>
                  <a:pt x="819026" y="114966"/>
                  <a:pt x="809625" y="118491"/>
                </a:cubicBezTo>
                <a:cubicBezTo>
                  <a:pt x="793616" y="124494"/>
                  <a:pt x="778440" y="132844"/>
                  <a:pt x="762000" y="137541"/>
                </a:cubicBezTo>
                <a:cubicBezTo>
                  <a:pt x="721270" y="149178"/>
                  <a:pt x="678905" y="154479"/>
                  <a:pt x="638175" y="166116"/>
                </a:cubicBezTo>
                <a:cubicBezTo>
                  <a:pt x="628521" y="168874"/>
                  <a:pt x="618580" y="171151"/>
                  <a:pt x="609600" y="175641"/>
                </a:cubicBezTo>
                <a:cubicBezTo>
                  <a:pt x="599361" y="180761"/>
                  <a:pt x="591547" y="190182"/>
                  <a:pt x="581025" y="194691"/>
                </a:cubicBezTo>
                <a:cubicBezTo>
                  <a:pt x="568993" y="199848"/>
                  <a:pt x="555512" y="200620"/>
                  <a:pt x="542925" y="204216"/>
                </a:cubicBezTo>
                <a:cubicBezTo>
                  <a:pt x="533271" y="206974"/>
                  <a:pt x="524004" y="210983"/>
                  <a:pt x="514350" y="213741"/>
                </a:cubicBezTo>
                <a:cubicBezTo>
                  <a:pt x="500108" y="217810"/>
                  <a:pt x="462900" y="225178"/>
                  <a:pt x="447675" y="232791"/>
                </a:cubicBezTo>
                <a:cubicBezTo>
                  <a:pt x="437436" y="237911"/>
                  <a:pt x="429819" y="247821"/>
                  <a:pt x="419100" y="251841"/>
                </a:cubicBezTo>
                <a:cubicBezTo>
                  <a:pt x="403941" y="257525"/>
                  <a:pt x="386982" y="256714"/>
                  <a:pt x="371475" y="261366"/>
                </a:cubicBezTo>
                <a:cubicBezTo>
                  <a:pt x="192136" y="315168"/>
                  <a:pt x="431977" y="253384"/>
                  <a:pt x="285750" y="289941"/>
                </a:cubicBezTo>
                <a:cubicBezTo>
                  <a:pt x="216132" y="336353"/>
                  <a:pt x="303668" y="279702"/>
                  <a:pt x="219075" y="328041"/>
                </a:cubicBezTo>
                <a:cubicBezTo>
                  <a:pt x="209136" y="333721"/>
                  <a:pt x="201360" y="343471"/>
                  <a:pt x="190500" y="347091"/>
                </a:cubicBezTo>
                <a:cubicBezTo>
                  <a:pt x="172178" y="353198"/>
                  <a:pt x="152400" y="353441"/>
                  <a:pt x="133350" y="356616"/>
                </a:cubicBezTo>
                <a:lnTo>
                  <a:pt x="47625" y="413766"/>
                </a:lnTo>
                <a:lnTo>
                  <a:pt x="19050" y="432816"/>
                </a:lnTo>
                <a:lnTo>
                  <a:pt x="9525" y="470916"/>
                </a:lnTo>
                <a:close/>
              </a:path>
            </a:pathLst>
          </a:custGeom>
          <a:gradFill flip="none" rotWithShape="1">
            <a:gsLst>
              <a:gs pos="100000">
                <a:srgbClr val="1187C9"/>
              </a:gs>
              <a:gs pos="0">
                <a:schemeClr val="bg1"/>
              </a:gs>
              <a:gs pos="57000">
                <a:srgbClr val="9CCAE3"/>
              </a:gs>
              <a:gs pos="31000">
                <a:srgbClr val="128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369"/>
          <a:stretch/>
        </p:blipFill>
        <p:spPr>
          <a:xfrm>
            <a:off x="2298700" y="4216402"/>
            <a:ext cx="4813299" cy="1009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5294"/>
          <a:stretch/>
        </p:blipFill>
        <p:spPr>
          <a:xfrm rot="10800000">
            <a:off x="3314698" y="3228220"/>
            <a:ext cx="4673602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0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12" y="2381642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6" y="2523383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37" y="2678007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29" y="2453098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0" y="2611390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7" y="2555481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1" y="2697746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993036" y="2285543"/>
            <a:ext cx="1641638" cy="948314"/>
            <a:chOff x="4764680" y="2534042"/>
            <a:chExt cx="1641638" cy="948314"/>
          </a:xfrm>
        </p:grpSpPr>
        <p:pic>
          <p:nvPicPr>
            <p:cNvPr id="3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7058306" y="2279117"/>
            <a:ext cx="1641638" cy="948314"/>
            <a:chOff x="4764680" y="2534042"/>
            <a:chExt cx="1641638" cy="948314"/>
          </a:xfrm>
        </p:grpSpPr>
        <p:pic>
          <p:nvPicPr>
            <p:cNvPr id="42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61644">
            <a:off x="8125500" y="1537092"/>
            <a:ext cx="1662984" cy="1487677"/>
            <a:chOff x="8036600" y="1513564"/>
            <a:chExt cx="1662984" cy="1487677"/>
          </a:xfrm>
        </p:grpSpPr>
        <p:pic>
          <p:nvPicPr>
            <p:cNvPr id="1028" name="Picture 4" descr="Cartoon Comic Fort Fortress Stronghold Castle by qubod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600" y="1513564"/>
              <a:ext cx="1662984" cy="14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7175"/>
            <a:stretch/>
          </p:blipFill>
          <p:spPr>
            <a:xfrm rot="21321006">
              <a:off x="8359307" y="1831042"/>
              <a:ext cx="943155" cy="746793"/>
            </a:xfrm>
            <a:prstGeom prst="rect">
              <a:avLst/>
            </a:prstGeom>
          </p:spPr>
        </p:pic>
      </p:grpSp>
      <p:pic>
        <p:nvPicPr>
          <p:cNvPr id="49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32" y="255342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3" y="269013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48050" y="-423866"/>
            <a:ext cx="2465988" cy="2586496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0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2"/>
          <a:stretch/>
        </p:blipFill>
        <p:spPr bwMode="auto">
          <a:xfrm flipH="1">
            <a:off x="-769756" y="-685800"/>
            <a:ext cx="4526077" cy="4706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2"/>
          <a:stretch/>
        </p:blipFill>
        <p:spPr bwMode="auto">
          <a:xfrm flipH="1">
            <a:off x="5609624" y="-332520"/>
            <a:ext cx="4864719" cy="44066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2"/>
          <a:stretch/>
        </p:blipFill>
        <p:spPr>
          <a:xfrm>
            <a:off x="-964406" y="3392487"/>
            <a:ext cx="6010275" cy="293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63"/>
          <a:stretch/>
        </p:blipFill>
        <p:spPr>
          <a:xfrm>
            <a:off x="-2530475" y="1879600"/>
            <a:ext cx="6153150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102"/>
          <a:stretch/>
        </p:blipFill>
        <p:spPr>
          <a:xfrm rot="10800000">
            <a:off x="4851399" y="4038600"/>
            <a:ext cx="5900735" cy="2705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-985839" y="1650999"/>
            <a:ext cx="11260138" cy="301783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3046"/>
          <a:stretch/>
        </p:blipFill>
        <p:spPr>
          <a:xfrm rot="10800000">
            <a:off x="-985839" y="1651001"/>
            <a:ext cx="11260138" cy="511629"/>
          </a:xfrm>
          <a:prstGeom prst="rect">
            <a:avLst/>
          </a:prstGeom>
          <a:effectLst>
            <a:softEdge rad="0"/>
          </a:effectLst>
        </p:spPr>
      </p:pic>
      <p:sp>
        <p:nvSpPr>
          <p:cNvPr id="29" name="Freeform 28"/>
          <p:cNvSpPr/>
          <p:nvPr/>
        </p:nvSpPr>
        <p:spPr>
          <a:xfrm>
            <a:off x="-40193" y="4377520"/>
            <a:ext cx="1416818" cy="204528"/>
          </a:xfrm>
          <a:custGeom>
            <a:avLst/>
            <a:gdLst>
              <a:gd name="connsiteX0" fmla="*/ 0 w 1416818"/>
              <a:gd name="connsiteY0" fmla="*/ 83948 h 204528"/>
              <a:gd name="connsiteX1" fmla="*/ 0 w 1416818"/>
              <a:gd name="connsiteY1" fmla="*/ 83948 h 204528"/>
              <a:gd name="connsiteX2" fmla="*/ 90435 w 1416818"/>
              <a:gd name="connsiteY2" fmla="*/ 93996 h 204528"/>
              <a:gd name="connsiteX3" fmla="*/ 180870 w 1416818"/>
              <a:gd name="connsiteY3" fmla="*/ 73900 h 204528"/>
              <a:gd name="connsiteX4" fmla="*/ 763674 w 1416818"/>
              <a:gd name="connsiteY4" fmla="*/ 83948 h 204528"/>
              <a:gd name="connsiteX5" fmla="*/ 813916 w 1416818"/>
              <a:gd name="connsiteY5" fmla="*/ 63851 h 204528"/>
              <a:gd name="connsiteX6" fmla="*/ 844061 w 1416818"/>
              <a:gd name="connsiteY6" fmla="*/ 53803 h 204528"/>
              <a:gd name="connsiteX7" fmla="*/ 1406769 w 1416818"/>
              <a:gd name="connsiteY7" fmla="*/ 154287 h 204528"/>
              <a:gd name="connsiteX8" fmla="*/ 1396720 w 1416818"/>
              <a:gd name="connsiteY8" fmla="*/ 184432 h 204528"/>
              <a:gd name="connsiteX9" fmla="*/ 1085222 w 1416818"/>
              <a:gd name="connsiteY9" fmla="*/ 174383 h 204528"/>
              <a:gd name="connsiteX10" fmla="*/ 1024931 w 1416818"/>
              <a:gd name="connsiteY10" fmla="*/ 164335 h 204528"/>
              <a:gd name="connsiteX11" fmla="*/ 351692 w 1416818"/>
              <a:gd name="connsiteY11" fmla="*/ 174383 h 204528"/>
              <a:gd name="connsiteX12" fmla="*/ 200967 w 1416818"/>
              <a:gd name="connsiteY12" fmla="*/ 204528 h 204528"/>
              <a:gd name="connsiteX13" fmla="*/ 20096 w 1416818"/>
              <a:gd name="connsiteY13" fmla="*/ 194480 h 204528"/>
              <a:gd name="connsiteX14" fmla="*/ 0 w 1416818"/>
              <a:gd name="connsiteY14" fmla="*/ 83948 h 20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818" h="204528">
                <a:moveTo>
                  <a:pt x="0" y="83948"/>
                </a:moveTo>
                <a:lnTo>
                  <a:pt x="0" y="83948"/>
                </a:lnTo>
                <a:cubicBezTo>
                  <a:pt x="30145" y="87297"/>
                  <a:pt x="60105" y="93996"/>
                  <a:pt x="90435" y="93996"/>
                </a:cubicBezTo>
                <a:cubicBezTo>
                  <a:pt x="125804" y="93996"/>
                  <a:pt x="149784" y="84262"/>
                  <a:pt x="180870" y="73900"/>
                </a:cubicBezTo>
                <a:cubicBezTo>
                  <a:pt x="436079" y="91500"/>
                  <a:pt x="507883" y="106518"/>
                  <a:pt x="763674" y="83948"/>
                </a:cubicBezTo>
                <a:cubicBezTo>
                  <a:pt x="781642" y="82363"/>
                  <a:pt x="797027" y="70184"/>
                  <a:pt x="813916" y="63851"/>
                </a:cubicBezTo>
                <a:cubicBezTo>
                  <a:pt x="823833" y="60132"/>
                  <a:pt x="834013" y="57152"/>
                  <a:pt x="844061" y="53803"/>
                </a:cubicBezTo>
                <a:cubicBezTo>
                  <a:pt x="1349412" y="62668"/>
                  <a:pt x="1453427" y="-125657"/>
                  <a:pt x="1406769" y="154287"/>
                </a:cubicBezTo>
                <a:cubicBezTo>
                  <a:pt x="1405028" y="164735"/>
                  <a:pt x="1400070" y="174384"/>
                  <a:pt x="1396720" y="184432"/>
                </a:cubicBezTo>
                <a:cubicBezTo>
                  <a:pt x="1292887" y="181082"/>
                  <a:pt x="1188957" y="179990"/>
                  <a:pt x="1085222" y="174383"/>
                </a:cubicBezTo>
                <a:cubicBezTo>
                  <a:pt x="1064878" y="173283"/>
                  <a:pt x="1045305" y="164335"/>
                  <a:pt x="1024931" y="164335"/>
                </a:cubicBezTo>
                <a:cubicBezTo>
                  <a:pt x="800493" y="164335"/>
                  <a:pt x="576105" y="171034"/>
                  <a:pt x="351692" y="174383"/>
                </a:cubicBezTo>
                <a:cubicBezTo>
                  <a:pt x="344525" y="175976"/>
                  <a:pt x="223658" y="204528"/>
                  <a:pt x="200967" y="204528"/>
                </a:cubicBezTo>
                <a:cubicBezTo>
                  <a:pt x="140584" y="204528"/>
                  <a:pt x="80386" y="197829"/>
                  <a:pt x="20096" y="194480"/>
                </a:cubicBezTo>
                <a:cubicBezTo>
                  <a:pt x="2634" y="142092"/>
                  <a:pt x="3349" y="102370"/>
                  <a:pt x="0" y="83948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46" name="Freeform 45"/>
          <p:cNvSpPr/>
          <p:nvPr/>
        </p:nvSpPr>
        <p:spPr>
          <a:xfrm>
            <a:off x="4795109" y="4953000"/>
            <a:ext cx="148367" cy="185818"/>
          </a:xfrm>
          <a:custGeom>
            <a:avLst/>
            <a:gdLst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24542 w 148367"/>
              <a:gd name="connsiteY2" fmla="*/ 76200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21367 w 148367"/>
              <a:gd name="connsiteY2" fmla="*/ 79375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15017 w 148367"/>
              <a:gd name="connsiteY2" fmla="*/ 82550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8367" h="185818">
                <a:moveTo>
                  <a:pt x="10255" y="38100"/>
                </a:moveTo>
                <a:lnTo>
                  <a:pt x="10255" y="38100"/>
                </a:lnTo>
                <a:cubicBezTo>
                  <a:pt x="11049" y="45508"/>
                  <a:pt x="13099" y="69123"/>
                  <a:pt x="15017" y="82550"/>
                </a:cubicBezTo>
                <a:cubicBezTo>
                  <a:pt x="16383" y="92109"/>
                  <a:pt x="20574" y="95515"/>
                  <a:pt x="19780" y="104775"/>
                </a:cubicBezTo>
                <a:cubicBezTo>
                  <a:pt x="18986" y="114036"/>
                  <a:pt x="14792" y="124501"/>
                  <a:pt x="10255" y="138113"/>
                </a:cubicBezTo>
                <a:cubicBezTo>
                  <a:pt x="11842" y="152400"/>
                  <a:pt x="8588" y="168117"/>
                  <a:pt x="15017" y="180975"/>
                </a:cubicBezTo>
                <a:cubicBezTo>
                  <a:pt x="17944" y="186829"/>
                  <a:pt x="27522" y="185738"/>
                  <a:pt x="34067" y="185738"/>
                </a:cubicBezTo>
                <a:cubicBezTo>
                  <a:pt x="48443" y="185738"/>
                  <a:pt x="62642" y="182563"/>
                  <a:pt x="76930" y="180975"/>
                </a:cubicBezTo>
                <a:cubicBezTo>
                  <a:pt x="106370" y="161348"/>
                  <a:pt x="77651" y="183140"/>
                  <a:pt x="100742" y="157163"/>
                </a:cubicBezTo>
                <a:cubicBezTo>
                  <a:pt x="109691" y="147095"/>
                  <a:pt x="129317" y="128588"/>
                  <a:pt x="129317" y="128588"/>
                </a:cubicBezTo>
                <a:cubicBezTo>
                  <a:pt x="130905" y="123825"/>
                  <a:pt x="131835" y="118790"/>
                  <a:pt x="134080" y="114300"/>
                </a:cubicBezTo>
                <a:cubicBezTo>
                  <a:pt x="136640" y="109181"/>
                  <a:pt x="141350" y="105274"/>
                  <a:pt x="143605" y="100013"/>
                </a:cubicBezTo>
                <a:cubicBezTo>
                  <a:pt x="146183" y="93997"/>
                  <a:pt x="146780" y="87313"/>
                  <a:pt x="148367" y="80963"/>
                </a:cubicBezTo>
                <a:cubicBezTo>
                  <a:pt x="146780" y="60325"/>
                  <a:pt x="150567" y="38543"/>
                  <a:pt x="143605" y="19050"/>
                </a:cubicBezTo>
                <a:cubicBezTo>
                  <a:pt x="141404" y="12886"/>
                  <a:pt x="130571" y="16866"/>
                  <a:pt x="124555" y="14288"/>
                </a:cubicBezTo>
                <a:cubicBezTo>
                  <a:pt x="78502" y="-5448"/>
                  <a:pt x="145917" y="13676"/>
                  <a:pt x="91217" y="0"/>
                </a:cubicBezTo>
                <a:cubicBezTo>
                  <a:pt x="67405" y="1588"/>
                  <a:pt x="43320" y="839"/>
                  <a:pt x="19780" y="4763"/>
                </a:cubicBezTo>
                <a:cubicBezTo>
                  <a:pt x="14134" y="5704"/>
                  <a:pt x="9889" y="10624"/>
                  <a:pt x="5492" y="14288"/>
                </a:cubicBezTo>
                <a:cubicBezTo>
                  <a:pt x="-8905" y="26285"/>
                  <a:pt x="9461" y="34131"/>
                  <a:pt x="10255" y="38100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322" t="76749" r="22590"/>
          <a:stretch/>
        </p:blipFill>
        <p:spPr>
          <a:xfrm rot="10800000">
            <a:off x="1554481" y="1650999"/>
            <a:ext cx="798195" cy="70167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7" name="Picture 2" descr="Flag of California - Bear by DevinCo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681911" y="3680019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</a:effectLst>
          <a:scene3d>
            <a:camera prst="orthographicFront">
              <a:rot lat="3000000" lon="0" rev="0"/>
            </a:camera>
            <a:lightRig rig="threePt" dir="t"/>
          </a:scene3d>
          <a:sp3d z="-5080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411420">
            <a:off x="-10355871" y="-3839643"/>
            <a:ext cx="3937141" cy="401434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 rot="209873">
            <a:off x="2186983" y="4693307"/>
            <a:ext cx="428609" cy="593055"/>
          </a:xfrm>
          <a:custGeom>
            <a:avLst/>
            <a:gdLst>
              <a:gd name="connsiteX0" fmla="*/ 352425 w 438150"/>
              <a:gd name="connsiteY0" fmla="*/ 0 h 809625"/>
              <a:gd name="connsiteX1" fmla="*/ 228600 w 438150"/>
              <a:gd name="connsiteY1" fmla="*/ 85725 h 809625"/>
              <a:gd name="connsiteX2" fmla="*/ 342900 w 438150"/>
              <a:gd name="connsiteY2" fmla="*/ 219075 h 809625"/>
              <a:gd name="connsiteX3" fmla="*/ 180975 w 438150"/>
              <a:gd name="connsiteY3" fmla="*/ 209550 h 809625"/>
              <a:gd name="connsiteX4" fmla="*/ 219075 w 438150"/>
              <a:gd name="connsiteY4" fmla="*/ 314325 h 809625"/>
              <a:gd name="connsiteX5" fmla="*/ 123825 w 438150"/>
              <a:gd name="connsiteY5" fmla="*/ 323850 h 809625"/>
              <a:gd name="connsiteX6" fmla="*/ 114300 w 438150"/>
              <a:gd name="connsiteY6" fmla="*/ 409575 h 809625"/>
              <a:gd name="connsiteX7" fmla="*/ 0 w 438150"/>
              <a:gd name="connsiteY7" fmla="*/ 466725 h 809625"/>
              <a:gd name="connsiteX8" fmla="*/ 47625 w 438150"/>
              <a:gd name="connsiteY8" fmla="*/ 523875 h 809625"/>
              <a:gd name="connsiteX9" fmla="*/ 9525 w 438150"/>
              <a:gd name="connsiteY9" fmla="*/ 600075 h 809625"/>
              <a:gd name="connsiteX10" fmla="*/ 142875 w 438150"/>
              <a:gd name="connsiteY10" fmla="*/ 657225 h 809625"/>
              <a:gd name="connsiteX11" fmla="*/ 142875 w 438150"/>
              <a:gd name="connsiteY11" fmla="*/ 723900 h 809625"/>
              <a:gd name="connsiteX12" fmla="*/ 257175 w 438150"/>
              <a:gd name="connsiteY12" fmla="*/ 723900 h 809625"/>
              <a:gd name="connsiteX13" fmla="*/ 333375 w 438150"/>
              <a:gd name="connsiteY13" fmla="*/ 809625 h 809625"/>
              <a:gd name="connsiteX14" fmla="*/ 342900 w 438150"/>
              <a:gd name="connsiteY14" fmla="*/ 809625 h 809625"/>
              <a:gd name="connsiteX15" fmla="*/ 438150 w 438150"/>
              <a:gd name="connsiteY15" fmla="*/ 571500 h 809625"/>
              <a:gd name="connsiteX16" fmla="*/ 352425 w 438150"/>
              <a:gd name="connsiteY16" fmla="*/ 0 h 809625"/>
              <a:gd name="connsiteX0" fmla="*/ 352425 w 438150"/>
              <a:gd name="connsiteY0" fmla="*/ 0 h 809625"/>
              <a:gd name="connsiteX1" fmla="*/ 228600 w 438150"/>
              <a:gd name="connsiteY1" fmla="*/ 85725 h 809625"/>
              <a:gd name="connsiteX2" fmla="*/ 277175 w 438150"/>
              <a:gd name="connsiteY2" fmla="*/ 180975 h 809625"/>
              <a:gd name="connsiteX3" fmla="*/ 180975 w 438150"/>
              <a:gd name="connsiteY3" fmla="*/ 209550 h 809625"/>
              <a:gd name="connsiteX4" fmla="*/ 219075 w 438150"/>
              <a:gd name="connsiteY4" fmla="*/ 314325 h 809625"/>
              <a:gd name="connsiteX5" fmla="*/ 123825 w 438150"/>
              <a:gd name="connsiteY5" fmla="*/ 323850 h 809625"/>
              <a:gd name="connsiteX6" fmla="*/ 114300 w 438150"/>
              <a:gd name="connsiteY6" fmla="*/ 409575 h 809625"/>
              <a:gd name="connsiteX7" fmla="*/ 0 w 438150"/>
              <a:gd name="connsiteY7" fmla="*/ 466725 h 809625"/>
              <a:gd name="connsiteX8" fmla="*/ 47625 w 438150"/>
              <a:gd name="connsiteY8" fmla="*/ 523875 h 809625"/>
              <a:gd name="connsiteX9" fmla="*/ 9525 w 438150"/>
              <a:gd name="connsiteY9" fmla="*/ 600075 h 809625"/>
              <a:gd name="connsiteX10" fmla="*/ 142875 w 438150"/>
              <a:gd name="connsiteY10" fmla="*/ 657225 h 809625"/>
              <a:gd name="connsiteX11" fmla="*/ 142875 w 438150"/>
              <a:gd name="connsiteY11" fmla="*/ 723900 h 809625"/>
              <a:gd name="connsiteX12" fmla="*/ 257175 w 438150"/>
              <a:gd name="connsiteY12" fmla="*/ 723900 h 809625"/>
              <a:gd name="connsiteX13" fmla="*/ 333375 w 438150"/>
              <a:gd name="connsiteY13" fmla="*/ 809625 h 809625"/>
              <a:gd name="connsiteX14" fmla="*/ 342900 w 438150"/>
              <a:gd name="connsiteY14" fmla="*/ 809625 h 809625"/>
              <a:gd name="connsiteX15" fmla="*/ 438150 w 438150"/>
              <a:gd name="connsiteY15" fmla="*/ 571500 h 809625"/>
              <a:gd name="connsiteX16" fmla="*/ 352425 w 438150"/>
              <a:gd name="connsiteY16" fmla="*/ 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8150" h="809625">
                <a:moveTo>
                  <a:pt x="352425" y="0"/>
                </a:moveTo>
                <a:lnTo>
                  <a:pt x="228600" y="85725"/>
                </a:lnTo>
                <a:lnTo>
                  <a:pt x="277175" y="180975"/>
                </a:lnTo>
                <a:lnTo>
                  <a:pt x="180975" y="209550"/>
                </a:lnTo>
                <a:lnTo>
                  <a:pt x="219075" y="314325"/>
                </a:lnTo>
                <a:lnTo>
                  <a:pt x="123825" y="323850"/>
                </a:lnTo>
                <a:lnTo>
                  <a:pt x="114300" y="409575"/>
                </a:lnTo>
                <a:lnTo>
                  <a:pt x="0" y="466725"/>
                </a:lnTo>
                <a:lnTo>
                  <a:pt x="47625" y="523875"/>
                </a:lnTo>
                <a:lnTo>
                  <a:pt x="9525" y="600075"/>
                </a:lnTo>
                <a:lnTo>
                  <a:pt x="142875" y="657225"/>
                </a:lnTo>
                <a:lnTo>
                  <a:pt x="142875" y="723900"/>
                </a:lnTo>
                <a:lnTo>
                  <a:pt x="257175" y="723900"/>
                </a:lnTo>
                <a:lnTo>
                  <a:pt x="333375" y="809625"/>
                </a:lnTo>
                <a:lnTo>
                  <a:pt x="342900" y="809625"/>
                </a:lnTo>
                <a:lnTo>
                  <a:pt x="438150" y="571500"/>
                </a:lnTo>
                <a:lnTo>
                  <a:pt x="352425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13"/>
          </a:p>
        </p:txBody>
      </p:sp>
      <p:sp>
        <p:nvSpPr>
          <p:cNvPr id="30" name="Freeform 29"/>
          <p:cNvSpPr/>
          <p:nvPr/>
        </p:nvSpPr>
        <p:spPr>
          <a:xfrm>
            <a:off x="5533177" y="4676775"/>
            <a:ext cx="840965" cy="412243"/>
          </a:xfrm>
          <a:custGeom>
            <a:avLst/>
            <a:gdLst>
              <a:gd name="connsiteX0" fmla="*/ 979030 w 1121286"/>
              <a:gd name="connsiteY0" fmla="*/ 203200 h 549657"/>
              <a:gd name="connsiteX1" fmla="*/ 979030 w 1121286"/>
              <a:gd name="connsiteY1" fmla="*/ 203200 h 549657"/>
              <a:gd name="connsiteX2" fmla="*/ 1080630 w 1121286"/>
              <a:gd name="connsiteY2" fmla="*/ 355600 h 549657"/>
              <a:gd name="connsiteX3" fmla="*/ 1118730 w 1121286"/>
              <a:gd name="connsiteY3" fmla="*/ 393700 h 549657"/>
              <a:gd name="connsiteX4" fmla="*/ 1055230 w 1121286"/>
              <a:gd name="connsiteY4" fmla="*/ 381000 h 549657"/>
              <a:gd name="connsiteX5" fmla="*/ 1042530 w 1121286"/>
              <a:gd name="connsiteY5" fmla="*/ 342900 h 549657"/>
              <a:gd name="connsiteX6" fmla="*/ 1004430 w 1121286"/>
              <a:gd name="connsiteY6" fmla="*/ 304800 h 549657"/>
              <a:gd name="connsiteX7" fmla="*/ 915530 w 1121286"/>
              <a:gd name="connsiteY7" fmla="*/ 279400 h 549657"/>
              <a:gd name="connsiteX8" fmla="*/ 826630 w 1121286"/>
              <a:gd name="connsiteY8" fmla="*/ 254000 h 549657"/>
              <a:gd name="connsiteX9" fmla="*/ 775830 w 1121286"/>
              <a:gd name="connsiteY9" fmla="*/ 266700 h 549657"/>
              <a:gd name="connsiteX10" fmla="*/ 788530 w 1121286"/>
              <a:gd name="connsiteY10" fmla="*/ 317500 h 549657"/>
              <a:gd name="connsiteX11" fmla="*/ 902830 w 1121286"/>
              <a:gd name="connsiteY11" fmla="*/ 406400 h 549657"/>
              <a:gd name="connsiteX12" fmla="*/ 864730 w 1121286"/>
              <a:gd name="connsiteY12" fmla="*/ 431800 h 549657"/>
              <a:gd name="connsiteX13" fmla="*/ 813930 w 1121286"/>
              <a:gd name="connsiteY13" fmla="*/ 381000 h 549657"/>
              <a:gd name="connsiteX14" fmla="*/ 788530 w 1121286"/>
              <a:gd name="connsiteY14" fmla="*/ 342900 h 549657"/>
              <a:gd name="connsiteX15" fmla="*/ 750430 w 1121286"/>
              <a:gd name="connsiteY15" fmla="*/ 266700 h 549657"/>
              <a:gd name="connsiteX16" fmla="*/ 712330 w 1121286"/>
              <a:gd name="connsiteY16" fmla="*/ 254000 h 549657"/>
              <a:gd name="connsiteX17" fmla="*/ 661530 w 1121286"/>
              <a:gd name="connsiteY17" fmla="*/ 266700 h 549657"/>
              <a:gd name="connsiteX18" fmla="*/ 598030 w 1121286"/>
              <a:gd name="connsiteY18" fmla="*/ 482600 h 549657"/>
              <a:gd name="connsiteX19" fmla="*/ 610730 w 1121286"/>
              <a:gd name="connsiteY19" fmla="*/ 419100 h 549657"/>
              <a:gd name="connsiteX20" fmla="*/ 648830 w 1121286"/>
              <a:gd name="connsiteY20" fmla="*/ 381000 h 549657"/>
              <a:gd name="connsiteX21" fmla="*/ 636130 w 1121286"/>
              <a:gd name="connsiteY21" fmla="*/ 266700 h 549657"/>
              <a:gd name="connsiteX22" fmla="*/ 547230 w 1121286"/>
              <a:gd name="connsiteY22" fmla="*/ 368300 h 549657"/>
              <a:gd name="connsiteX23" fmla="*/ 496430 w 1121286"/>
              <a:gd name="connsiteY23" fmla="*/ 381000 h 549657"/>
              <a:gd name="connsiteX24" fmla="*/ 483730 w 1121286"/>
              <a:gd name="connsiteY24" fmla="*/ 419100 h 549657"/>
              <a:gd name="connsiteX25" fmla="*/ 471030 w 1121286"/>
              <a:gd name="connsiteY25" fmla="*/ 546100 h 549657"/>
              <a:gd name="connsiteX26" fmla="*/ 432930 w 1121286"/>
              <a:gd name="connsiteY26" fmla="*/ 508000 h 549657"/>
              <a:gd name="connsiteX27" fmla="*/ 394830 w 1121286"/>
              <a:gd name="connsiteY27" fmla="*/ 431800 h 549657"/>
              <a:gd name="connsiteX28" fmla="*/ 331330 w 1121286"/>
              <a:gd name="connsiteY28" fmla="*/ 241300 h 549657"/>
              <a:gd name="connsiteX29" fmla="*/ 293230 w 1121286"/>
              <a:gd name="connsiteY29" fmla="*/ 228600 h 549657"/>
              <a:gd name="connsiteX30" fmla="*/ 267830 w 1121286"/>
              <a:gd name="connsiteY30" fmla="*/ 266700 h 549657"/>
              <a:gd name="connsiteX31" fmla="*/ 229730 w 1121286"/>
              <a:gd name="connsiteY31" fmla="*/ 431800 h 549657"/>
              <a:gd name="connsiteX32" fmla="*/ 166230 w 1121286"/>
              <a:gd name="connsiteY32" fmla="*/ 444500 h 549657"/>
              <a:gd name="connsiteX33" fmla="*/ 77330 w 1121286"/>
              <a:gd name="connsiteY33" fmla="*/ 495300 h 549657"/>
              <a:gd name="connsiteX34" fmla="*/ 26530 w 1121286"/>
              <a:gd name="connsiteY34" fmla="*/ 482600 h 549657"/>
              <a:gd name="connsiteX35" fmla="*/ 1130 w 1121286"/>
              <a:gd name="connsiteY35" fmla="*/ 444500 h 549657"/>
              <a:gd name="connsiteX36" fmla="*/ 13830 w 1121286"/>
              <a:gd name="connsiteY36" fmla="*/ 203200 h 549657"/>
              <a:gd name="connsiteX37" fmla="*/ 90030 w 1121286"/>
              <a:gd name="connsiteY37" fmla="*/ 139700 h 549657"/>
              <a:gd name="connsiteX38" fmla="*/ 166230 w 1121286"/>
              <a:gd name="connsiteY38" fmla="*/ 88900 h 549657"/>
              <a:gd name="connsiteX39" fmla="*/ 204330 w 1121286"/>
              <a:gd name="connsiteY39" fmla="*/ 63500 h 549657"/>
              <a:gd name="connsiteX40" fmla="*/ 293230 w 1121286"/>
              <a:gd name="connsiteY40" fmla="*/ 25400 h 549657"/>
              <a:gd name="connsiteX41" fmla="*/ 598030 w 1121286"/>
              <a:gd name="connsiteY41" fmla="*/ 12700 h 549657"/>
              <a:gd name="connsiteX42" fmla="*/ 636130 w 1121286"/>
              <a:gd name="connsiteY42" fmla="*/ 0 h 549657"/>
              <a:gd name="connsiteX43" fmla="*/ 686930 w 1121286"/>
              <a:gd name="connsiteY43" fmla="*/ 12700 h 549657"/>
              <a:gd name="connsiteX44" fmla="*/ 725030 w 1121286"/>
              <a:gd name="connsiteY44" fmla="*/ 25400 h 549657"/>
              <a:gd name="connsiteX45" fmla="*/ 801230 w 1121286"/>
              <a:gd name="connsiteY45" fmla="*/ 88900 h 549657"/>
              <a:gd name="connsiteX46" fmla="*/ 839330 w 1121286"/>
              <a:gd name="connsiteY46" fmla="*/ 139700 h 549657"/>
              <a:gd name="connsiteX47" fmla="*/ 877430 w 1121286"/>
              <a:gd name="connsiteY47" fmla="*/ 152400 h 549657"/>
              <a:gd name="connsiteX48" fmla="*/ 979030 w 1121286"/>
              <a:gd name="connsiteY48" fmla="*/ 203200 h 54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21286" h="549657">
                <a:moveTo>
                  <a:pt x="979030" y="203200"/>
                </a:moveTo>
                <a:lnTo>
                  <a:pt x="979030" y="203200"/>
                </a:lnTo>
                <a:cubicBezTo>
                  <a:pt x="1012897" y="254000"/>
                  <a:pt x="1037458" y="312428"/>
                  <a:pt x="1080630" y="355600"/>
                </a:cubicBezTo>
                <a:cubicBezTo>
                  <a:pt x="1093330" y="368300"/>
                  <a:pt x="1131430" y="381000"/>
                  <a:pt x="1118730" y="393700"/>
                </a:cubicBezTo>
                <a:cubicBezTo>
                  <a:pt x="1103466" y="408964"/>
                  <a:pt x="1076397" y="385233"/>
                  <a:pt x="1055230" y="381000"/>
                </a:cubicBezTo>
                <a:cubicBezTo>
                  <a:pt x="1050997" y="368300"/>
                  <a:pt x="1049956" y="354039"/>
                  <a:pt x="1042530" y="342900"/>
                </a:cubicBezTo>
                <a:cubicBezTo>
                  <a:pt x="1032567" y="327956"/>
                  <a:pt x="1019374" y="314763"/>
                  <a:pt x="1004430" y="304800"/>
                </a:cubicBezTo>
                <a:cubicBezTo>
                  <a:pt x="993011" y="297187"/>
                  <a:pt x="922939" y="281517"/>
                  <a:pt x="915530" y="279400"/>
                </a:cubicBezTo>
                <a:cubicBezTo>
                  <a:pt x="787993" y="242961"/>
                  <a:pt x="985439" y="293702"/>
                  <a:pt x="826630" y="254000"/>
                </a:cubicBezTo>
                <a:cubicBezTo>
                  <a:pt x="809697" y="258233"/>
                  <a:pt x="784810" y="251733"/>
                  <a:pt x="775830" y="266700"/>
                </a:cubicBezTo>
                <a:cubicBezTo>
                  <a:pt x="766850" y="281667"/>
                  <a:pt x="778521" y="303201"/>
                  <a:pt x="788530" y="317500"/>
                </a:cubicBezTo>
                <a:cubicBezTo>
                  <a:pt x="840675" y="391992"/>
                  <a:pt x="843145" y="386505"/>
                  <a:pt x="902830" y="406400"/>
                </a:cubicBezTo>
                <a:cubicBezTo>
                  <a:pt x="890130" y="414867"/>
                  <a:pt x="879786" y="429291"/>
                  <a:pt x="864730" y="431800"/>
                </a:cubicBezTo>
                <a:cubicBezTo>
                  <a:pt x="817838" y="439615"/>
                  <a:pt x="826956" y="407051"/>
                  <a:pt x="813930" y="381000"/>
                </a:cubicBezTo>
                <a:cubicBezTo>
                  <a:pt x="807104" y="367348"/>
                  <a:pt x="795356" y="356552"/>
                  <a:pt x="788530" y="342900"/>
                </a:cubicBezTo>
                <a:cubicBezTo>
                  <a:pt x="773192" y="312224"/>
                  <a:pt x="780760" y="290964"/>
                  <a:pt x="750430" y="266700"/>
                </a:cubicBezTo>
                <a:cubicBezTo>
                  <a:pt x="739977" y="258337"/>
                  <a:pt x="725030" y="258233"/>
                  <a:pt x="712330" y="254000"/>
                </a:cubicBezTo>
                <a:cubicBezTo>
                  <a:pt x="695397" y="258233"/>
                  <a:pt x="665972" y="249820"/>
                  <a:pt x="661530" y="266700"/>
                </a:cubicBezTo>
                <a:cubicBezTo>
                  <a:pt x="599939" y="500747"/>
                  <a:pt x="733829" y="516550"/>
                  <a:pt x="598030" y="482600"/>
                </a:cubicBezTo>
                <a:cubicBezTo>
                  <a:pt x="602263" y="461433"/>
                  <a:pt x="601077" y="438407"/>
                  <a:pt x="610730" y="419100"/>
                </a:cubicBezTo>
                <a:cubicBezTo>
                  <a:pt x="618762" y="403036"/>
                  <a:pt x="645877" y="398716"/>
                  <a:pt x="648830" y="381000"/>
                </a:cubicBezTo>
                <a:cubicBezTo>
                  <a:pt x="655132" y="343187"/>
                  <a:pt x="640363" y="304800"/>
                  <a:pt x="636130" y="266700"/>
                </a:cubicBezTo>
                <a:cubicBezTo>
                  <a:pt x="605086" y="313267"/>
                  <a:pt x="596619" y="347133"/>
                  <a:pt x="547230" y="368300"/>
                </a:cubicBezTo>
                <a:cubicBezTo>
                  <a:pt x="531187" y="375176"/>
                  <a:pt x="513363" y="376767"/>
                  <a:pt x="496430" y="381000"/>
                </a:cubicBezTo>
                <a:cubicBezTo>
                  <a:pt x="492197" y="393700"/>
                  <a:pt x="485766" y="405869"/>
                  <a:pt x="483730" y="419100"/>
                </a:cubicBezTo>
                <a:cubicBezTo>
                  <a:pt x="477261" y="461150"/>
                  <a:pt x="492138" y="509161"/>
                  <a:pt x="471030" y="546100"/>
                </a:cubicBezTo>
                <a:cubicBezTo>
                  <a:pt x="462119" y="561694"/>
                  <a:pt x="444428" y="521798"/>
                  <a:pt x="432930" y="508000"/>
                </a:cubicBezTo>
                <a:cubicBezTo>
                  <a:pt x="405575" y="475174"/>
                  <a:pt x="407558" y="469985"/>
                  <a:pt x="394830" y="431800"/>
                </a:cubicBezTo>
                <a:cubicBezTo>
                  <a:pt x="379925" y="223131"/>
                  <a:pt x="440056" y="272365"/>
                  <a:pt x="331330" y="241300"/>
                </a:cubicBezTo>
                <a:cubicBezTo>
                  <a:pt x="318458" y="237622"/>
                  <a:pt x="305930" y="232833"/>
                  <a:pt x="293230" y="228600"/>
                </a:cubicBezTo>
                <a:cubicBezTo>
                  <a:pt x="284763" y="241300"/>
                  <a:pt x="271262" y="251827"/>
                  <a:pt x="267830" y="266700"/>
                </a:cubicBezTo>
                <a:cubicBezTo>
                  <a:pt x="265905" y="275040"/>
                  <a:pt x="274319" y="406321"/>
                  <a:pt x="229730" y="431800"/>
                </a:cubicBezTo>
                <a:cubicBezTo>
                  <a:pt x="210988" y="442510"/>
                  <a:pt x="187397" y="440267"/>
                  <a:pt x="166230" y="444500"/>
                </a:cubicBezTo>
                <a:cubicBezTo>
                  <a:pt x="148352" y="456419"/>
                  <a:pt x="97161" y="492821"/>
                  <a:pt x="77330" y="495300"/>
                </a:cubicBezTo>
                <a:cubicBezTo>
                  <a:pt x="60010" y="497465"/>
                  <a:pt x="43463" y="486833"/>
                  <a:pt x="26530" y="482600"/>
                </a:cubicBezTo>
                <a:cubicBezTo>
                  <a:pt x="18063" y="469900"/>
                  <a:pt x="1823" y="459748"/>
                  <a:pt x="1130" y="444500"/>
                </a:cubicBezTo>
                <a:cubicBezTo>
                  <a:pt x="-2527" y="364038"/>
                  <a:pt x="2947" y="283006"/>
                  <a:pt x="13830" y="203200"/>
                </a:cubicBezTo>
                <a:cubicBezTo>
                  <a:pt x="19400" y="162350"/>
                  <a:pt x="63199" y="155799"/>
                  <a:pt x="90030" y="139700"/>
                </a:cubicBezTo>
                <a:cubicBezTo>
                  <a:pt x="116207" y="123994"/>
                  <a:pt x="140830" y="105833"/>
                  <a:pt x="166230" y="88900"/>
                </a:cubicBezTo>
                <a:lnTo>
                  <a:pt x="204330" y="63500"/>
                </a:lnTo>
                <a:cubicBezTo>
                  <a:pt x="239741" y="39892"/>
                  <a:pt x="247305" y="28680"/>
                  <a:pt x="293230" y="25400"/>
                </a:cubicBezTo>
                <a:cubicBezTo>
                  <a:pt x="394660" y="18155"/>
                  <a:pt x="496430" y="16933"/>
                  <a:pt x="598030" y="12700"/>
                </a:cubicBezTo>
                <a:cubicBezTo>
                  <a:pt x="610730" y="8467"/>
                  <a:pt x="622743" y="0"/>
                  <a:pt x="636130" y="0"/>
                </a:cubicBezTo>
                <a:cubicBezTo>
                  <a:pt x="653584" y="0"/>
                  <a:pt x="670147" y="7905"/>
                  <a:pt x="686930" y="12700"/>
                </a:cubicBezTo>
                <a:cubicBezTo>
                  <a:pt x="699802" y="16378"/>
                  <a:pt x="713056" y="19413"/>
                  <a:pt x="725030" y="25400"/>
                </a:cubicBezTo>
                <a:cubicBezTo>
                  <a:pt x="754425" y="40098"/>
                  <a:pt x="780164" y="64324"/>
                  <a:pt x="801230" y="88900"/>
                </a:cubicBezTo>
                <a:cubicBezTo>
                  <a:pt x="815005" y="104971"/>
                  <a:pt x="823069" y="126149"/>
                  <a:pt x="839330" y="139700"/>
                </a:cubicBezTo>
                <a:cubicBezTo>
                  <a:pt x="849614" y="148270"/>
                  <a:pt x="865728" y="145899"/>
                  <a:pt x="877430" y="152400"/>
                </a:cubicBezTo>
                <a:cubicBezTo>
                  <a:pt x="985777" y="212593"/>
                  <a:pt x="962097" y="194733"/>
                  <a:pt x="979030" y="20320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13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56" t="59335" r="48304" b="9766"/>
          <a:stretch/>
        </p:blipFill>
        <p:spPr>
          <a:xfrm rot="2172532">
            <a:off x="2867751" y="2946473"/>
            <a:ext cx="3955591" cy="3662625"/>
          </a:xfrm>
          <a:prstGeom prst="rect">
            <a:avLst/>
          </a:prstGeom>
          <a:effectLst>
            <a:glow>
              <a:schemeClr val="bg1"/>
            </a:glow>
            <a:softEdge rad="76200"/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0082" y="804069"/>
            <a:ext cx="5950744" cy="552211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9527"/>
          <a:stretch/>
        </p:blipFill>
        <p:spPr>
          <a:xfrm>
            <a:off x="47283" y="1710007"/>
            <a:ext cx="1464018" cy="2800350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sp>
        <p:nvSpPr>
          <p:cNvPr id="4" name="Freeform 3"/>
          <p:cNvSpPr/>
          <p:nvPr/>
        </p:nvSpPr>
        <p:spPr>
          <a:xfrm>
            <a:off x="988219" y="1719263"/>
            <a:ext cx="576263" cy="416719"/>
          </a:xfrm>
          <a:custGeom>
            <a:avLst/>
            <a:gdLst>
              <a:gd name="connsiteX0" fmla="*/ 0 w 727075"/>
              <a:gd name="connsiteY0" fmla="*/ 25400 h 555625"/>
              <a:gd name="connsiteX1" fmla="*/ 127000 w 727075"/>
              <a:gd name="connsiteY1" fmla="*/ 0 h 555625"/>
              <a:gd name="connsiteX2" fmla="*/ 184150 w 727075"/>
              <a:gd name="connsiteY2" fmla="*/ 47625 h 555625"/>
              <a:gd name="connsiteX3" fmla="*/ 292100 w 727075"/>
              <a:gd name="connsiteY3" fmla="*/ 28575 h 555625"/>
              <a:gd name="connsiteX4" fmla="*/ 352425 w 727075"/>
              <a:gd name="connsiteY4" fmla="*/ 82550 h 555625"/>
              <a:gd name="connsiteX5" fmla="*/ 457200 w 727075"/>
              <a:gd name="connsiteY5" fmla="*/ 28575 h 555625"/>
              <a:gd name="connsiteX6" fmla="*/ 495300 w 727075"/>
              <a:gd name="connsiteY6" fmla="*/ 85725 h 555625"/>
              <a:gd name="connsiteX7" fmla="*/ 568325 w 727075"/>
              <a:gd name="connsiteY7" fmla="*/ 82550 h 555625"/>
              <a:gd name="connsiteX8" fmla="*/ 584200 w 727075"/>
              <a:gd name="connsiteY8" fmla="*/ 120650 h 555625"/>
              <a:gd name="connsiteX9" fmla="*/ 685800 w 727075"/>
              <a:gd name="connsiteY9" fmla="*/ 152400 h 555625"/>
              <a:gd name="connsiteX10" fmla="*/ 669925 w 727075"/>
              <a:gd name="connsiteY10" fmla="*/ 196850 h 555625"/>
              <a:gd name="connsiteX11" fmla="*/ 727075 w 727075"/>
              <a:gd name="connsiteY11" fmla="*/ 241300 h 555625"/>
              <a:gd name="connsiteX12" fmla="*/ 688975 w 727075"/>
              <a:gd name="connsiteY12" fmla="*/ 307975 h 555625"/>
              <a:gd name="connsiteX13" fmla="*/ 708025 w 727075"/>
              <a:gd name="connsiteY13" fmla="*/ 387350 h 555625"/>
              <a:gd name="connsiteX14" fmla="*/ 685800 w 727075"/>
              <a:gd name="connsiteY14" fmla="*/ 454025 h 555625"/>
              <a:gd name="connsiteX15" fmla="*/ 698500 w 727075"/>
              <a:gd name="connsiteY15" fmla="*/ 488950 h 555625"/>
              <a:gd name="connsiteX16" fmla="*/ 657225 w 727075"/>
              <a:gd name="connsiteY16" fmla="*/ 555625 h 555625"/>
              <a:gd name="connsiteX17" fmla="*/ 361950 w 727075"/>
              <a:gd name="connsiteY17" fmla="*/ 473075 h 555625"/>
              <a:gd name="connsiteX18" fmla="*/ 0 w 727075"/>
              <a:gd name="connsiteY18" fmla="*/ 25400 h 555625"/>
              <a:gd name="connsiteX0" fmla="*/ 0 w 723900"/>
              <a:gd name="connsiteY0" fmla="*/ 34925 h 555625"/>
              <a:gd name="connsiteX1" fmla="*/ 123825 w 723900"/>
              <a:gd name="connsiteY1" fmla="*/ 0 h 555625"/>
              <a:gd name="connsiteX2" fmla="*/ 180975 w 723900"/>
              <a:gd name="connsiteY2" fmla="*/ 47625 h 555625"/>
              <a:gd name="connsiteX3" fmla="*/ 288925 w 723900"/>
              <a:gd name="connsiteY3" fmla="*/ 28575 h 555625"/>
              <a:gd name="connsiteX4" fmla="*/ 349250 w 723900"/>
              <a:gd name="connsiteY4" fmla="*/ 82550 h 555625"/>
              <a:gd name="connsiteX5" fmla="*/ 454025 w 723900"/>
              <a:gd name="connsiteY5" fmla="*/ 28575 h 555625"/>
              <a:gd name="connsiteX6" fmla="*/ 492125 w 723900"/>
              <a:gd name="connsiteY6" fmla="*/ 85725 h 555625"/>
              <a:gd name="connsiteX7" fmla="*/ 565150 w 723900"/>
              <a:gd name="connsiteY7" fmla="*/ 82550 h 555625"/>
              <a:gd name="connsiteX8" fmla="*/ 581025 w 723900"/>
              <a:gd name="connsiteY8" fmla="*/ 120650 h 555625"/>
              <a:gd name="connsiteX9" fmla="*/ 682625 w 723900"/>
              <a:gd name="connsiteY9" fmla="*/ 152400 h 555625"/>
              <a:gd name="connsiteX10" fmla="*/ 666750 w 723900"/>
              <a:gd name="connsiteY10" fmla="*/ 196850 h 555625"/>
              <a:gd name="connsiteX11" fmla="*/ 723900 w 723900"/>
              <a:gd name="connsiteY11" fmla="*/ 241300 h 555625"/>
              <a:gd name="connsiteX12" fmla="*/ 685800 w 723900"/>
              <a:gd name="connsiteY12" fmla="*/ 307975 h 555625"/>
              <a:gd name="connsiteX13" fmla="*/ 704850 w 723900"/>
              <a:gd name="connsiteY13" fmla="*/ 387350 h 555625"/>
              <a:gd name="connsiteX14" fmla="*/ 682625 w 723900"/>
              <a:gd name="connsiteY14" fmla="*/ 454025 h 555625"/>
              <a:gd name="connsiteX15" fmla="*/ 695325 w 723900"/>
              <a:gd name="connsiteY15" fmla="*/ 488950 h 555625"/>
              <a:gd name="connsiteX16" fmla="*/ 654050 w 723900"/>
              <a:gd name="connsiteY16" fmla="*/ 555625 h 555625"/>
              <a:gd name="connsiteX17" fmla="*/ 358775 w 723900"/>
              <a:gd name="connsiteY17" fmla="*/ 473075 h 555625"/>
              <a:gd name="connsiteX18" fmla="*/ 0 w 723900"/>
              <a:gd name="connsiteY18" fmla="*/ 34925 h 555625"/>
              <a:gd name="connsiteX0" fmla="*/ 0 w 723900"/>
              <a:gd name="connsiteY0" fmla="*/ 34925 h 555625"/>
              <a:gd name="connsiteX1" fmla="*/ 123825 w 723900"/>
              <a:gd name="connsiteY1" fmla="*/ 0 h 555625"/>
              <a:gd name="connsiteX2" fmla="*/ 180975 w 723900"/>
              <a:gd name="connsiteY2" fmla="*/ 47625 h 555625"/>
              <a:gd name="connsiteX3" fmla="*/ 288925 w 723900"/>
              <a:gd name="connsiteY3" fmla="*/ 28575 h 555625"/>
              <a:gd name="connsiteX4" fmla="*/ 349250 w 723900"/>
              <a:gd name="connsiteY4" fmla="*/ 82550 h 555625"/>
              <a:gd name="connsiteX5" fmla="*/ 454025 w 723900"/>
              <a:gd name="connsiteY5" fmla="*/ 28575 h 555625"/>
              <a:gd name="connsiteX6" fmla="*/ 492125 w 723900"/>
              <a:gd name="connsiteY6" fmla="*/ 85725 h 555625"/>
              <a:gd name="connsiteX7" fmla="*/ 565150 w 723900"/>
              <a:gd name="connsiteY7" fmla="*/ 82550 h 555625"/>
              <a:gd name="connsiteX8" fmla="*/ 581025 w 723900"/>
              <a:gd name="connsiteY8" fmla="*/ 120650 h 555625"/>
              <a:gd name="connsiteX9" fmla="*/ 682625 w 723900"/>
              <a:gd name="connsiteY9" fmla="*/ 152400 h 555625"/>
              <a:gd name="connsiteX10" fmla="*/ 666750 w 723900"/>
              <a:gd name="connsiteY10" fmla="*/ 196850 h 555625"/>
              <a:gd name="connsiteX11" fmla="*/ 723900 w 723900"/>
              <a:gd name="connsiteY11" fmla="*/ 241300 h 555625"/>
              <a:gd name="connsiteX12" fmla="*/ 685800 w 723900"/>
              <a:gd name="connsiteY12" fmla="*/ 307975 h 555625"/>
              <a:gd name="connsiteX13" fmla="*/ 704850 w 723900"/>
              <a:gd name="connsiteY13" fmla="*/ 387350 h 555625"/>
              <a:gd name="connsiteX14" fmla="*/ 682625 w 723900"/>
              <a:gd name="connsiteY14" fmla="*/ 454025 h 555625"/>
              <a:gd name="connsiteX15" fmla="*/ 695325 w 723900"/>
              <a:gd name="connsiteY15" fmla="*/ 488950 h 555625"/>
              <a:gd name="connsiteX16" fmla="*/ 654050 w 723900"/>
              <a:gd name="connsiteY16" fmla="*/ 555625 h 555625"/>
              <a:gd name="connsiteX17" fmla="*/ 358775 w 723900"/>
              <a:gd name="connsiteY17" fmla="*/ 473075 h 555625"/>
              <a:gd name="connsiteX18" fmla="*/ 69849 w 723900"/>
              <a:gd name="connsiteY18" fmla="*/ 123825 h 555625"/>
              <a:gd name="connsiteX19" fmla="*/ 0 w 723900"/>
              <a:gd name="connsiteY19" fmla="*/ 34925 h 555625"/>
              <a:gd name="connsiteX0" fmla="*/ 44451 w 768351"/>
              <a:gd name="connsiteY0" fmla="*/ 34925 h 555625"/>
              <a:gd name="connsiteX1" fmla="*/ 168276 w 768351"/>
              <a:gd name="connsiteY1" fmla="*/ 0 h 555625"/>
              <a:gd name="connsiteX2" fmla="*/ 225426 w 768351"/>
              <a:gd name="connsiteY2" fmla="*/ 47625 h 555625"/>
              <a:gd name="connsiteX3" fmla="*/ 333376 w 768351"/>
              <a:gd name="connsiteY3" fmla="*/ 28575 h 555625"/>
              <a:gd name="connsiteX4" fmla="*/ 393701 w 768351"/>
              <a:gd name="connsiteY4" fmla="*/ 82550 h 555625"/>
              <a:gd name="connsiteX5" fmla="*/ 498476 w 768351"/>
              <a:gd name="connsiteY5" fmla="*/ 28575 h 555625"/>
              <a:gd name="connsiteX6" fmla="*/ 536576 w 768351"/>
              <a:gd name="connsiteY6" fmla="*/ 85725 h 555625"/>
              <a:gd name="connsiteX7" fmla="*/ 609601 w 768351"/>
              <a:gd name="connsiteY7" fmla="*/ 82550 h 555625"/>
              <a:gd name="connsiteX8" fmla="*/ 625476 w 768351"/>
              <a:gd name="connsiteY8" fmla="*/ 120650 h 555625"/>
              <a:gd name="connsiteX9" fmla="*/ 727076 w 768351"/>
              <a:gd name="connsiteY9" fmla="*/ 152400 h 555625"/>
              <a:gd name="connsiteX10" fmla="*/ 711201 w 768351"/>
              <a:gd name="connsiteY10" fmla="*/ 196850 h 555625"/>
              <a:gd name="connsiteX11" fmla="*/ 768351 w 768351"/>
              <a:gd name="connsiteY11" fmla="*/ 241300 h 555625"/>
              <a:gd name="connsiteX12" fmla="*/ 730251 w 768351"/>
              <a:gd name="connsiteY12" fmla="*/ 307975 h 555625"/>
              <a:gd name="connsiteX13" fmla="*/ 749301 w 768351"/>
              <a:gd name="connsiteY13" fmla="*/ 387350 h 555625"/>
              <a:gd name="connsiteX14" fmla="*/ 727076 w 768351"/>
              <a:gd name="connsiteY14" fmla="*/ 454025 h 555625"/>
              <a:gd name="connsiteX15" fmla="*/ 739776 w 768351"/>
              <a:gd name="connsiteY15" fmla="*/ 488950 h 555625"/>
              <a:gd name="connsiteX16" fmla="*/ 698501 w 768351"/>
              <a:gd name="connsiteY16" fmla="*/ 555625 h 555625"/>
              <a:gd name="connsiteX17" fmla="*/ 403226 w 768351"/>
              <a:gd name="connsiteY17" fmla="*/ 473075 h 555625"/>
              <a:gd name="connsiteX18" fmla="*/ 0 w 768351"/>
              <a:gd name="connsiteY18" fmla="*/ 149225 h 555625"/>
              <a:gd name="connsiteX19" fmla="*/ 44451 w 768351"/>
              <a:gd name="connsiteY19" fmla="*/ 34925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68351" h="555625">
                <a:moveTo>
                  <a:pt x="44451" y="34925"/>
                </a:moveTo>
                <a:lnTo>
                  <a:pt x="168276" y="0"/>
                </a:lnTo>
                <a:lnTo>
                  <a:pt x="225426" y="47625"/>
                </a:lnTo>
                <a:lnTo>
                  <a:pt x="333376" y="28575"/>
                </a:lnTo>
                <a:lnTo>
                  <a:pt x="393701" y="82550"/>
                </a:lnTo>
                <a:lnTo>
                  <a:pt x="498476" y="28575"/>
                </a:lnTo>
                <a:lnTo>
                  <a:pt x="536576" y="85725"/>
                </a:lnTo>
                <a:lnTo>
                  <a:pt x="609601" y="82550"/>
                </a:lnTo>
                <a:lnTo>
                  <a:pt x="625476" y="120650"/>
                </a:lnTo>
                <a:lnTo>
                  <a:pt x="727076" y="152400"/>
                </a:lnTo>
                <a:lnTo>
                  <a:pt x="711201" y="196850"/>
                </a:lnTo>
                <a:lnTo>
                  <a:pt x="768351" y="241300"/>
                </a:lnTo>
                <a:lnTo>
                  <a:pt x="730251" y="307975"/>
                </a:lnTo>
                <a:lnTo>
                  <a:pt x="749301" y="387350"/>
                </a:lnTo>
                <a:lnTo>
                  <a:pt x="727076" y="454025"/>
                </a:lnTo>
                <a:lnTo>
                  <a:pt x="739776" y="488950"/>
                </a:lnTo>
                <a:lnTo>
                  <a:pt x="698501" y="555625"/>
                </a:lnTo>
                <a:lnTo>
                  <a:pt x="403226" y="473075"/>
                </a:lnTo>
                <a:lnTo>
                  <a:pt x="0" y="149225"/>
                </a:lnTo>
                <a:lnTo>
                  <a:pt x="44451" y="34925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5433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385625">
            <a:off x="5172772" y="2394678"/>
            <a:ext cx="1102657" cy="2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76300"/>
            <a:ext cx="1460500" cy="730250"/>
          </a:xfrm>
          <a:prstGeom prst="rect">
            <a:avLst/>
          </a:prstGeom>
          <a:noFill/>
          <a:effectLst>
            <a:glow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0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7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219"/>
          <a:stretch/>
        </p:blipFill>
        <p:spPr>
          <a:xfrm rot="19607486" flipH="1">
            <a:off x="-1085650" y="-1427858"/>
            <a:ext cx="7702674" cy="5983002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82020"/>
            <a:ext cx="2417857" cy="87333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8" name="Freeform 17"/>
          <p:cNvSpPr/>
          <p:nvPr/>
        </p:nvSpPr>
        <p:spPr>
          <a:xfrm>
            <a:off x="4953837" y="2592475"/>
            <a:ext cx="2753249" cy="811418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 1"/>
          <p:cNvSpPr/>
          <p:nvPr/>
        </p:nvSpPr>
        <p:spPr>
          <a:xfrm>
            <a:off x="6400800" y="2773344"/>
            <a:ext cx="271305" cy="170822"/>
          </a:xfrm>
          <a:custGeom>
            <a:avLst/>
            <a:gdLst>
              <a:gd name="connsiteX0" fmla="*/ 140677 w 271305"/>
              <a:gd name="connsiteY0" fmla="*/ 0 h 170822"/>
              <a:gd name="connsiteX1" fmla="*/ 251209 w 271305"/>
              <a:gd name="connsiteY1" fmla="*/ 60290 h 170822"/>
              <a:gd name="connsiteX2" fmla="*/ 271305 w 271305"/>
              <a:gd name="connsiteY2" fmla="*/ 170822 h 170822"/>
              <a:gd name="connsiteX3" fmla="*/ 0 w 271305"/>
              <a:gd name="connsiteY3" fmla="*/ 80387 h 170822"/>
              <a:gd name="connsiteX4" fmla="*/ 140677 w 271305"/>
              <a:gd name="connsiteY4" fmla="*/ 0 h 17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05" h="170822">
                <a:moveTo>
                  <a:pt x="140677" y="0"/>
                </a:moveTo>
                <a:lnTo>
                  <a:pt x="251209" y="60290"/>
                </a:lnTo>
                <a:lnTo>
                  <a:pt x="271305" y="170822"/>
                </a:lnTo>
                <a:lnTo>
                  <a:pt x="0" y="80387"/>
                </a:lnTo>
                <a:lnTo>
                  <a:pt x="140677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6083300" y="2730500"/>
            <a:ext cx="476250" cy="177800"/>
          </a:xfrm>
          <a:custGeom>
            <a:avLst/>
            <a:gdLst>
              <a:gd name="connsiteX0" fmla="*/ 279400 w 476250"/>
              <a:gd name="connsiteY0" fmla="*/ 0 h 177800"/>
              <a:gd name="connsiteX1" fmla="*/ 476250 w 476250"/>
              <a:gd name="connsiteY1" fmla="*/ 50800 h 177800"/>
              <a:gd name="connsiteX2" fmla="*/ 476250 w 476250"/>
              <a:gd name="connsiteY2" fmla="*/ 177800 h 177800"/>
              <a:gd name="connsiteX3" fmla="*/ 0 w 476250"/>
              <a:gd name="connsiteY3" fmla="*/ 82550 h 177800"/>
              <a:gd name="connsiteX4" fmla="*/ 279400 w 4762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177800">
                <a:moveTo>
                  <a:pt x="279400" y="0"/>
                </a:moveTo>
                <a:lnTo>
                  <a:pt x="476250" y="50800"/>
                </a:lnTo>
                <a:lnTo>
                  <a:pt x="476250" y="177800"/>
                </a:lnTo>
                <a:lnTo>
                  <a:pt x="0" y="82550"/>
                </a:lnTo>
                <a:lnTo>
                  <a:pt x="279400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219"/>
          <a:stretch/>
        </p:blipFill>
        <p:spPr>
          <a:xfrm rot="19607486" flipH="1">
            <a:off x="-1085650" y="-1427858"/>
            <a:ext cx="7702674" cy="5983002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82020"/>
            <a:ext cx="2417857" cy="87333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8" name="Freeform 17"/>
          <p:cNvSpPr/>
          <p:nvPr/>
        </p:nvSpPr>
        <p:spPr>
          <a:xfrm>
            <a:off x="4953837" y="2592475"/>
            <a:ext cx="2753249" cy="811418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 1"/>
          <p:cNvSpPr/>
          <p:nvPr/>
        </p:nvSpPr>
        <p:spPr>
          <a:xfrm>
            <a:off x="6400800" y="2773344"/>
            <a:ext cx="271305" cy="170822"/>
          </a:xfrm>
          <a:custGeom>
            <a:avLst/>
            <a:gdLst>
              <a:gd name="connsiteX0" fmla="*/ 140677 w 271305"/>
              <a:gd name="connsiteY0" fmla="*/ 0 h 170822"/>
              <a:gd name="connsiteX1" fmla="*/ 251209 w 271305"/>
              <a:gd name="connsiteY1" fmla="*/ 60290 h 170822"/>
              <a:gd name="connsiteX2" fmla="*/ 271305 w 271305"/>
              <a:gd name="connsiteY2" fmla="*/ 170822 h 170822"/>
              <a:gd name="connsiteX3" fmla="*/ 0 w 271305"/>
              <a:gd name="connsiteY3" fmla="*/ 80387 h 170822"/>
              <a:gd name="connsiteX4" fmla="*/ 140677 w 271305"/>
              <a:gd name="connsiteY4" fmla="*/ 0 h 17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05" h="170822">
                <a:moveTo>
                  <a:pt x="140677" y="0"/>
                </a:moveTo>
                <a:lnTo>
                  <a:pt x="251209" y="60290"/>
                </a:lnTo>
                <a:lnTo>
                  <a:pt x="271305" y="170822"/>
                </a:lnTo>
                <a:lnTo>
                  <a:pt x="0" y="80387"/>
                </a:lnTo>
                <a:lnTo>
                  <a:pt x="140677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6083300" y="2730500"/>
            <a:ext cx="476250" cy="177800"/>
          </a:xfrm>
          <a:custGeom>
            <a:avLst/>
            <a:gdLst>
              <a:gd name="connsiteX0" fmla="*/ 279400 w 476250"/>
              <a:gd name="connsiteY0" fmla="*/ 0 h 177800"/>
              <a:gd name="connsiteX1" fmla="*/ 476250 w 476250"/>
              <a:gd name="connsiteY1" fmla="*/ 50800 h 177800"/>
              <a:gd name="connsiteX2" fmla="*/ 476250 w 476250"/>
              <a:gd name="connsiteY2" fmla="*/ 177800 h 177800"/>
              <a:gd name="connsiteX3" fmla="*/ 0 w 476250"/>
              <a:gd name="connsiteY3" fmla="*/ 82550 h 177800"/>
              <a:gd name="connsiteX4" fmla="*/ 279400 w 4762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177800">
                <a:moveTo>
                  <a:pt x="279400" y="0"/>
                </a:moveTo>
                <a:lnTo>
                  <a:pt x="476250" y="50800"/>
                </a:lnTo>
                <a:lnTo>
                  <a:pt x="476250" y="177800"/>
                </a:lnTo>
                <a:lnTo>
                  <a:pt x="0" y="82550"/>
                </a:lnTo>
                <a:lnTo>
                  <a:pt x="279400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71972"/>
            <a:ext cx="2417857" cy="87333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Freeform 9"/>
          <p:cNvSpPr/>
          <p:nvPr/>
        </p:nvSpPr>
        <p:spPr>
          <a:xfrm>
            <a:off x="4953837" y="2592475"/>
            <a:ext cx="2753249" cy="811418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6400800" y="2753248"/>
            <a:ext cx="271305" cy="170822"/>
          </a:xfrm>
          <a:custGeom>
            <a:avLst/>
            <a:gdLst>
              <a:gd name="connsiteX0" fmla="*/ 140677 w 271305"/>
              <a:gd name="connsiteY0" fmla="*/ 0 h 170822"/>
              <a:gd name="connsiteX1" fmla="*/ 251209 w 271305"/>
              <a:gd name="connsiteY1" fmla="*/ 60290 h 170822"/>
              <a:gd name="connsiteX2" fmla="*/ 271305 w 271305"/>
              <a:gd name="connsiteY2" fmla="*/ 170822 h 170822"/>
              <a:gd name="connsiteX3" fmla="*/ 0 w 271305"/>
              <a:gd name="connsiteY3" fmla="*/ 80387 h 170822"/>
              <a:gd name="connsiteX4" fmla="*/ 140677 w 271305"/>
              <a:gd name="connsiteY4" fmla="*/ 0 h 17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05" h="170822">
                <a:moveTo>
                  <a:pt x="140677" y="0"/>
                </a:moveTo>
                <a:lnTo>
                  <a:pt x="251209" y="60290"/>
                </a:lnTo>
                <a:lnTo>
                  <a:pt x="271305" y="170822"/>
                </a:lnTo>
                <a:lnTo>
                  <a:pt x="0" y="80387"/>
                </a:lnTo>
                <a:lnTo>
                  <a:pt x="140677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5285611" y="2588160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426109" y="2519988"/>
            <a:ext cx="845461" cy="687152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548365" y="2541764"/>
            <a:ext cx="845461" cy="713902"/>
            <a:chOff x="5426109" y="2519988"/>
            <a:chExt cx="845461" cy="8160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670621" y="2563540"/>
            <a:ext cx="845461" cy="713902"/>
            <a:chOff x="5426109" y="2519988"/>
            <a:chExt cx="845461" cy="81603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sp>
        <p:nvSpPr>
          <p:cNvPr id="24" name="Freeform 23"/>
          <p:cNvSpPr/>
          <p:nvPr/>
        </p:nvSpPr>
        <p:spPr>
          <a:xfrm>
            <a:off x="5931735" y="2644145"/>
            <a:ext cx="973511" cy="584882"/>
          </a:xfrm>
          <a:custGeom>
            <a:avLst/>
            <a:gdLst>
              <a:gd name="connsiteX0" fmla="*/ 211016 w 345059"/>
              <a:gd name="connsiteY0" fmla="*/ 20096 h 480946"/>
              <a:gd name="connsiteX1" fmla="*/ 211016 w 345059"/>
              <a:gd name="connsiteY1" fmla="*/ 20096 h 480946"/>
              <a:gd name="connsiteX2" fmla="*/ 120581 w 345059"/>
              <a:gd name="connsiteY2" fmla="*/ 10048 h 480946"/>
              <a:gd name="connsiteX3" fmla="*/ 90436 w 345059"/>
              <a:gd name="connsiteY3" fmla="*/ 0 h 480946"/>
              <a:gd name="connsiteX4" fmla="*/ 40194 w 345059"/>
              <a:gd name="connsiteY4" fmla="*/ 10048 h 480946"/>
              <a:gd name="connsiteX5" fmla="*/ 30145 w 345059"/>
              <a:gd name="connsiteY5" fmla="*/ 50242 h 480946"/>
              <a:gd name="connsiteX6" fmla="*/ 20097 w 345059"/>
              <a:gd name="connsiteY6" fmla="*/ 80387 h 480946"/>
              <a:gd name="connsiteX7" fmla="*/ 0 w 345059"/>
              <a:gd name="connsiteY7" fmla="*/ 381837 h 480946"/>
              <a:gd name="connsiteX8" fmla="*/ 10049 w 345059"/>
              <a:gd name="connsiteY8" fmla="*/ 411982 h 480946"/>
              <a:gd name="connsiteX9" fmla="*/ 40194 w 345059"/>
              <a:gd name="connsiteY9" fmla="*/ 432079 h 480946"/>
              <a:gd name="connsiteX10" fmla="*/ 140677 w 345059"/>
              <a:gd name="connsiteY10" fmla="*/ 452176 h 480946"/>
              <a:gd name="connsiteX11" fmla="*/ 211016 w 345059"/>
              <a:gd name="connsiteY11" fmla="*/ 472272 h 480946"/>
              <a:gd name="connsiteX12" fmla="*/ 331596 w 345059"/>
              <a:gd name="connsiteY12" fmla="*/ 462224 h 480946"/>
              <a:gd name="connsiteX13" fmla="*/ 321548 w 345059"/>
              <a:gd name="connsiteY13" fmla="*/ 200967 h 480946"/>
              <a:gd name="connsiteX14" fmla="*/ 311499 w 345059"/>
              <a:gd name="connsiteY14" fmla="*/ 170822 h 480946"/>
              <a:gd name="connsiteX15" fmla="*/ 251209 w 345059"/>
              <a:gd name="connsiteY15" fmla="*/ 150725 h 480946"/>
              <a:gd name="connsiteX16" fmla="*/ 221064 w 345059"/>
              <a:gd name="connsiteY16" fmla="*/ 130628 h 480946"/>
              <a:gd name="connsiteX17" fmla="*/ 200967 w 345059"/>
              <a:gd name="connsiteY17" fmla="*/ 70338 h 480946"/>
              <a:gd name="connsiteX18" fmla="*/ 190919 w 345059"/>
              <a:gd name="connsiteY18" fmla="*/ 40193 h 480946"/>
              <a:gd name="connsiteX19" fmla="*/ 211016 w 345059"/>
              <a:gd name="connsiteY19" fmla="*/ 20096 h 480946"/>
              <a:gd name="connsiteX0" fmla="*/ 211016 w 345059"/>
              <a:gd name="connsiteY0" fmla="*/ 20096 h 559638"/>
              <a:gd name="connsiteX1" fmla="*/ 211016 w 345059"/>
              <a:gd name="connsiteY1" fmla="*/ 20096 h 559638"/>
              <a:gd name="connsiteX2" fmla="*/ 120581 w 345059"/>
              <a:gd name="connsiteY2" fmla="*/ 10048 h 559638"/>
              <a:gd name="connsiteX3" fmla="*/ 90436 w 345059"/>
              <a:gd name="connsiteY3" fmla="*/ 0 h 559638"/>
              <a:gd name="connsiteX4" fmla="*/ 40194 w 345059"/>
              <a:gd name="connsiteY4" fmla="*/ 10048 h 559638"/>
              <a:gd name="connsiteX5" fmla="*/ 30145 w 345059"/>
              <a:gd name="connsiteY5" fmla="*/ 50242 h 559638"/>
              <a:gd name="connsiteX6" fmla="*/ 20097 w 345059"/>
              <a:gd name="connsiteY6" fmla="*/ 80387 h 559638"/>
              <a:gd name="connsiteX7" fmla="*/ 0 w 345059"/>
              <a:gd name="connsiteY7" fmla="*/ 381837 h 559638"/>
              <a:gd name="connsiteX8" fmla="*/ 10049 w 345059"/>
              <a:gd name="connsiteY8" fmla="*/ 411982 h 559638"/>
              <a:gd name="connsiteX9" fmla="*/ 40194 w 345059"/>
              <a:gd name="connsiteY9" fmla="*/ 432079 h 559638"/>
              <a:gd name="connsiteX10" fmla="*/ 318708 w 345059"/>
              <a:gd name="connsiteY10" fmla="*/ 559398 h 559638"/>
              <a:gd name="connsiteX11" fmla="*/ 211016 w 345059"/>
              <a:gd name="connsiteY11" fmla="*/ 472272 h 559638"/>
              <a:gd name="connsiteX12" fmla="*/ 331596 w 345059"/>
              <a:gd name="connsiteY12" fmla="*/ 462224 h 559638"/>
              <a:gd name="connsiteX13" fmla="*/ 321548 w 345059"/>
              <a:gd name="connsiteY13" fmla="*/ 200967 h 559638"/>
              <a:gd name="connsiteX14" fmla="*/ 311499 w 345059"/>
              <a:gd name="connsiteY14" fmla="*/ 170822 h 559638"/>
              <a:gd name="connsiteX15" fmla="*/ 251209 w 345059"/>
              <a:gd name="connsiteY15" fmla="*/ 150725 h 559638"/>
              <a:gd name="connsiteX16" fmla="*/ 221064 w 345059"/>
              <a:gd name="connsiteY16" fmla="*/ 130628 h 559638"/>
              <a:gd name="connsiteX17" fmla="*/ 200967 w 345059"/>
              <a:gd name="connsiteY17" fmla="*/ 70338 h 559638"/>
              <a:gd name="connsiteX18" fmla="*/ 190919 w 345059"/>
              <a:gd name="connsiteY18" fmla="*/ 40193 h 559638"/>
              <a:gd name="connsiteX19" fmla="*/ 211016 w 345059"/>
              <a:gd name="connsiteY19" fmla="*/ 20096 h 559638"/>
              <a:gd name="connsiteX0" fmla="*/ 211016 w 538612"/>
              <a:gd name="connsiteY0" fmla="*/ 20096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211016 w 538612"/>
              <a:gd name="connsiteY19" fmla="*/ 20096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8596 w 538612"/>
              <a:gd name="connsiteY18" fmla="*/ 158909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8596 w 538612"/>
              <a:gd name="connsiteY18" fmla="*/ 158909 h 568404"/>
              <a:gd name="connsiteX19" fmla="*/ 333323 w 538612"/>
              <a:gd name="connsiteY19" fmla="*/ 95151 h 568404"/>
              <a:gd name="connsiteX0" fmla="*/ 333323 w 538612"/>
              <a:gd name="connsiteY0" fmla="*/ 102556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8596 w 538612"/>
              <a:gd name="connsiteY18" fmla="*/ 158909 h 568404"/>
              <a:gd name="connsiteX19" fmla="*/ 333323 w 538612"/>
              <a:gd name="connsiteY19" fmla="*/ 102556 h 5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8612" h="568404">
                <a:moveTo>
                  <a:pt x="333323" y="102556"/>
                </a:moveTo>
                <a:cubicBezTo>
                  <a:pt x="292554" y="77538"/>
                  <a:pt x="242257" y="50325"/>
                  <a:pt x="206800" y="34907"/>
                </a:cubicBezTo>
                <a:cubicBezTo>
                  <a:pt x="171343" y="19489"/>
                  <a:pt x="139975" y="15866"/>
                  <a:pt x="120581" y="10048"/>
                </a:cubicBezTo>
                <a:cubicBezTo>
                  <a:pt x="101187" y="4230"/>
                  <a:pt x="101028" y="0"/>
                  <a:pt x="90436" y="0"/>
                </a:cubicBezTo>
                <a:cubicBezTo>
                  <a:pt x="73357" y="0"/>
                  <a:pt x="56941" y="6699"/>
                  <a:pt x="40194" y="10048"/>
                </a:cubicBezTo>
                <a:cubicBezTo>
                  <a:pt x="36844" y="23446"/>
                  <a:pt x="33939" y="36963"/>
                  <a:pt x="30145" y="50242"/>
                </a:cubicBezTo>
                <a:cubicBezTo>
                  <a:pt x="27235" y="60426"/>
                  <a:pt x="20802" y="69819"/>
                  <a:pt x="20097" y="80387"/>
                </a:cubicBezTo>
                <a:cubicBezTo>
                  <a:pt x="-783" y="393594"/>
                  <a:pt x="39890" y="262174"/>
                  <a:pt x="0" y="381837"/>
                </a:cubicBezTo>
                <a:cubicBezTo>
                  <a:pt x="3350" y="391885"/>
                  <a:pt x="3432" y="403711"/>
                  <a:pt x="10049" y="411982"/>
                </a:cubicBezTo>
                <a:cubicBezTo>
                  <a:pt x="17593" y="421412"/>
                  <a:pt x="-11249" y="407510"/>
                  <a:pt x="40194" y="432079"/>
                </a:cubicBezTo>
                <a:cubicBezTo>
                  <a:pt x="91637" y="456648"/>
                  <a:pt x="235641" y="540190"/>
                  <a:pt x="318708" y="559398"/>
                </a:cubicBezTo>
                <a:cubicBezTo>
                  <a:pt x="401775" y="578606"/>
                  <a:pt x="536445" y="563523"/>
                  <a:pt x="538593" y="547327"/>
                </a:cubicBezTo>
                <a:cubicBezTo>
                  <a:pt x="540741" y="531131"/>
                  <a:pt x="367770" y="519951"/>
                  <a:pt x="331596" y="462224"/>
                </a:cubicBezTo>
                <a:cubicBezTo>
                  <a:pt x="295422" y="404497"/>
                  <a:pt x="327544" y="287911"/>
                  <a:pt x="321548" y="200967"/>
                </a:cubicBezTo>
                <a:cubicBezTo>
                  <a:pt x="320819" y="190400"/>
                  <a:pt x="320118" y="176978"/>
                  <a:pt x="311499" y="170822"/>
                </a:cubicBezTo>
                <a:cubicBezTo>
                  <a:pt x="294261" y="158509"/>
                  <a:pt x="237558" y="139554"/>
                  <a:pt x="251209" y="150725"/>
                </a:cubicBezTo>
                <a:cubicBezTo>
                  <a:pt x="264860" y="161897"/>
                  <a:pt x="367497" y="222656"/>
                  <a:pt x="393406" y="237851"/>
                </a:cubicBezTo>
                <a:cubicBezTo>
                  <a:pt x="419315" y="253046"/>
                  <a:pt x="413365" y="261991"/>
                  <a:pt x="406666" y="241894"/>
                </a:cubicBezTo>
                <a:cubicBezTo>
                  <a:pt x="403317" y="231846"/>
                  <a:pt x="388070" y="163646"/>
                  <a:pt x="378596" y="158909"/>
                </a:cubicBezTo>
                <a:lnTo>
                  <a:pt x="333323" y="102556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394531">
            <a:off x="4424067" y="3533378"/>
            <a:ext cx="2854848" cy="2047365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314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984794">
            <a:off x="1010898" y="852849"/>
            <a:ext cx="5997947" cy="2144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2800" y="-537029"/>
            <a:ext cx="11001829" cy="6429829"/>
          </a:xfrm>
          <a:prstGeom prst="rect">
            <a:avLst/>
          </a:prstGeom>
          <a:solidFill>
            <a:srgbClr val="83D4CE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430773">
            <a:off x="2690554" y="3949749"/>
            <a:ext cx="487242" cy="12498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8446233">
            <a:off x="3480882" y="4472428"/>
            <a:ext cx="487242" cy="12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8207"/>
            <a:ext cx="9144000" cy="60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343351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01923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16300" y="215900"/>
            <a:ext cx="2540000" cy="242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/>
          <p:cNvSpPr/>
          <p:nvPr/>
        </p:nvSpPr>
        <p:spPr>
          <a:xfrm>
            <a:off x="3930649" y="1036195"/>
            <a:ext cx="1511300" cy="1741690"/>
          </a:xfrm>
          <a:prstGeom prst="trapezoid">
            <a:avLst>
              <a:gd name="adj" fmla="val 19118"/>
            </a:avLst>
          </a:prstGeom>
          <a:solidFill>
            <a:schemeClr val="bg1">
              <a:lumMod val="7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rchway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8008">
            <a:off x="2645477" y="-138238"/>
            <a:ext cx="3992743" cy="2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mond Pattern Steel Arena Steps by jpne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8" y="2354036"/>
            <a:ext cx="3641978" cy="26758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artuks.com/wp-content/uploads/2012/11/stone-wall-art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9"/>
          <a:stretch/>
        </p:blipFill>
        <p:spPr bwMode="auto">
          <a:xfrm>
            <a:off x="-927100" y="-990599"/>
            <a:ext cx="11087100" cy="51942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ssidiana ancient door by lordoftheloch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941568"/>
            <a:ext cx="1930400" cy="318416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834606" y="2704298"/>
            <a:ext cx="76993" cy="146851"/>
            <a:chOff x="3802854" y="2520089"/>
            <a:chExt cx="140493" cy="278480"/>
          </a:xfrm>
          <a:solidFill>
            <a:schemeClr val="accent4">
              <a:lumMod val="40000"/>
              <a:lumOff val="60000"/>
            </a:schemeClr>
          </a:solidFill>
          <a:effectLst>
            <a:glow rad="63500">
              <a:schemeClr val="bg1">
                <a:lumMod val="85000"/>
                <a:alpha val="24000"/>
              </a:schemeClr>
            </a:glow>
          </a:effectLst>
        </p:grpSpPr>
        <p:sp>
          <p:nvSpPr>
            <p:cNvPr id="5" name="Oval 4"/>
            <p:cNvSpPr/>
            <p:nvPr/>
          </p:nvSpPr>
          <p:spPr>
            <a:xfrm>
              <a:off x="3802854" y="2520089"/>
              <a:ext cx="140493" cy="14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3814761" y="2558062"/>
              <a:ext cx="116681" cy="240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49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686" y="2219931"/>
            <a:ext cx="6575391" cy="240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339">
            <a:off x="1838030" y="1980649"/>
            <a:ext cx="1617280" cy="95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252" r="55272" b="58335"/>
          <a:stretch/>
        </p:blipFill>
        <p:spPr>
          <a:xfrm>
            <a:off x="1225686" y="2798219"/>
            <a:ext cx="2940997" cy="418290"/>
          </a:xfrm>
          <a:prstGeom prst="rect">
            <a:avLst/>
          </a:prstGeom>
        </p:spPr>
      </p:pic>
      <p:pic>
        <p:nvPicPr>
          <p:cNvPr id="1026" name="Picture 2" descr="Misc Game Crown by glit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220">
            <a:off x="5585005" y="1903041"/>
            <a:ext cx="1479547" cy="10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83" t="24251" b="63195"/>
          <a:stretch/>
        </p:blipFill>
        <p:spPr>
          <a:xfrm>
            <a:off x="4847619" y="2798219"/>
            <a:ext cx="2953458" cy="301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318" b="53608"/>
          <a:stretch/>
        </p:blipFill>
        <p:spPr>
          <a:xfrm>
            <a:off x="4396904" y="3807742"/>
            <a:ext cx="359923" cy="7716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18414687">
            <a:off x="866425" y="2363406"/>
            <a:ext cx="6575391" cy="1158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117" y="3370037"/>
            <a:ext cx="4624555" cy="22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3247968">
            <a:off x="1624261" y="2336358"/>
            <a:ext cx="6575391" cy="1158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023" y="3400427"/>
            <a:ext cx="3838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03763">
            <a:off x="4173799" y="3945484"/>
            <a:ext cx="936761" cy="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2" name="Oval 41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4">
              <a:lumMod val="20000"/>
              <a:lumOff val="8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363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5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090">
            <a:off x="2400457" y="3126302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Oval 16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73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isc Game Crown by glitch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582">
            <a:off x="4126825" y="254884"/>
            <a:ext cx="875978" cy="6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/>
          <p:cNvSpPr/>
          <p:nvPr/>
        </p:nvSpPr>
        <p:spPr>
          <a:xfrm rot="21253310">
            <a:off x="4660216" y="1201910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 rot="534931">
            <a:off x="4263131" y="1175976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Oval 16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73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935">
            <a:off x="4082031" y="3165688"/>
            <a:ext cx="992931" cy="585829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 rot="21253310">
            <a:off x="4660216" y="1201910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 rot="534931">
            <a:off x="4263131" y="1175976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/>
          <p:cNvSpPr/>
          <p:nvPr/>
        </p:nvSpPr>
        <p:spPr>
          <a:xfrm>
            <a:off x="4326644" y="3264666"/>
            <a:ext cx="557787" cy="3352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1322" y="3125227"/>
            <a:ext cx="1038225" cy="666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t="67785" r="11656" b="2564"/>
          <a:stretch/>
        </p:blipFill>
        <p:spPr>
          <a:xfrm>
            <a:off x="2024813" y="3552825"/>
            <a:ext cx="5228985" cy="1294976"/>
          </a:xfrm>
          <a:prstGeom prst="cloud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102100" y="3321050"/>
            <a:ext cx="98425" cy="244475"/>
          </a:xfrm>
          <a:custGeom>
            <a:avLst/>
            <a:gdLst>
              <a:gd name="connsiteX0" fmla="*/ 0 w 98425"/>
              <a:gd name="connsiteY0" fmla="*/ 0 h 244475"/>
              <a:gd name="connsiteX1" fmla="*/ 3175 w 98425"/>
              <a:gd name="connsiteY1" fmla="*/ 63500 h 244475"/>
              <a:gd name="connsiteX2" fmla="*/ 9525 w 98425"/>
              <a:gd name="connsiteY2" fmla="*/ 73025 h 244475"/>
              <a:gd name="connsiteX3" fmla="*/ 12700 w 98425"/>
              <a:gd name="connsiteY3" fmla="*/ 92075 h 244475"/>
              <a:gd name="connsiteX4" fmla="*/ 19050 w 98425"/>
              <a:gd name="connsiteY4" fmla="*/ 101600 h 244475"/>
              <a:gd name="connsiteX5" fmla="*/ 25400 w 98425"/>
              <a:gd name="connsiteY5" fmla="*/ 120650 h 244475"/>
              <a:gd name="connsiteX6" fmla="*/ 28575 w 98425"/>
              <a:gd name="connsiteY6" fmla="*/ 130175 h 244475"/>
              <a:gd name="connsiteX7" fmla="*/ 47625 w 98425"/>
              <a:gd name="connsiteY7" fmla="*/ 158750 h 244475"/>
              <a:gd name="connsiteX8" fmla="*/ 53975 w 98425"/>
              <a:gd name="connsiteY8" fmla="*/ 168275 h 244475"/>
              <a:gd name="connsiteX9" fmla="*/ 63500 w 98425"/>
              <a:gd name="connsiteY9" fmla="*/ 177800 h 244475"/>
              <a:gd name="connsiteX10" fmla="*/ 66675 w 98425"/>
              <a:gd name="connsiteY10" fmla="*/ 187325 h 244475"/>
              <a:gd name="connsiteX11" fmla="*/ 73025 w 98425"/>
              <a:gd name="connsiteY11" fmla="*/ 196850 h 244475"/>
              <a:gd name="connsiteX12" fmla="*/ 79375 w 98425"/>
              <a:gd name="connsiteY12" fmla="*/ 215900 h 244475"/>
              <a:gd name="connsiteX13" fmla="*/ 85725 w 98425"/>
              <a:gd name="connsiteY13" fmla="*/ 225425 h 244475"/>
              <a:gd name="connsiteX14" fmla="*/ 88900 w 98425"/>
              <a:gd name="connsiteY14" fmla="*/ 234950 h 244475"/>
              <a:gd name="connsiteX15" fmla="*/ 98425 w 98425"/>
              <a:gd name="connsiteY15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8425" h="244475">
                <a:moveTo>
                  <a:pt x="0" y="0"/>
                </a:moveTo>
                <a:cubicBezTo>
                  <a:pt x="1058" y="21167"/>
                  <a:pt x="434" y="42485"/>
                  <a:pt x="3175" y="63500"/>
                </a:cubicBezTo>
                <a:cubicBezTo>
                  <a:pt x="3669" y="67284"/>
                  <a:pt x="8318" y="69405"/>
                  <a:pt x="9525" y="73025"/>
                </a:cubicBezTo>
                <a:cubicBezTo>
                  <a:pt x="11561" y="79132"/>
                  <a:pt x="10664" y="85968"/>
                  <a:pt x="12700" y="92075"/>
                </a:cubicBezTo>
                <a:cubicBezTo>
                  <a:pt x="13907" y="95695"/>
                  <a:pt x="17500" y="98113"/>
                  <a:pt x="19050" y="101600"/>
                </a:cubicBezTo>
                <a:cubicBezTo>
                  <a:pt x="21768" y="107717"/>
                  <a:pt x="23283" y="114300"/>
                  <a:pt x="25400" y="120650"/>
                </a:cubicBezTo>
                <a:cubicBezTo>
                  <a:pt x="26458" y="123825"/>
                  <a:pt x="26719" y="127390"/>
                  <a:pt x="28575" y="130175"/>
                </a:cubicBezTo>
                <a:lnTo>
                  <a:pt x="47625" y="158750"/>
                </a:lnTo>
                <a:cubicBezTo>
                  <a:pt x="49742" y="161925"/>
                  <a:pt x="51277" y="165577"/>
                  <a:pt x="53975" y="168275"/>
                </a:cubicBezTo>
                <a:lnTo>
                  <a:pt x="63500" y="177800"/>
                </a:lnTo>
                <a:cubicBezTo>
                  <a:pt x="64558" y="180975"/>
                  <a:pt x="65178" y="184332"/>
                  <a:pt x="66675" y="187325"/>
                </a:cubicBezTo>
                <a:cubicBezTo>
                  <a:pt x="68382" y="190738"/>
                  <a:pt x="71475" y="193363"/>
                  <a:pt x="73025" y="196850"/>
                </a:cubicBezTo>
                <a:cubicBezTo>
                  <a:pt x="75743" y="202967"/>
                  <a:pt x="77258" y="209550"/>
                  <a:pt x="79375" y="215900"/>
                </a:cubicBezTo>
                <a:cubicBezTo>
                  <a:pt x="80582" y="219520"/>
                  <a:pt x="84018" y="222012"/>
                  <a:pt x="85725" y="225425"/>
                </a:cubicBezTo>
                <a:cubicBezTo>
                  <a:pt x="87222" y="228418"/>
                  <a:pt x="87044" y="232165"/>
                  <a:pt x="88900" y="234950"/>
                </a:cubicBezTo>
                <a:cubicBezTo>
                  <a:pt x="91391" y="238686"/>
                  <a:pt x="98425" y="244475"/>
                  <a:pt x="98425" y="244475"/>
                </a:cubicBezTo>
              </a:path>
            </a:pathLst>
          </a:custGeom>
          <a:noFill/>
          <a:ln>
            <a:solidFill>
              <a:srgbClr val="3B4C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3" y="-622344"/>
            <a:ext cx="5124961" cy="3023727"/>
          </a:xfrm>
          <a:prstGeom prst="rect">
            <a:avLst/>
          </a:prstGeom>
        </p:spPr>
      </p:pic>
      <p:pic>
        <p:nvPicPr>
          <p:cNvPr id="3" name="Picture 2" descr="Misc Game Crown by gl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8343" y="2364564"/>
            <a:ext cx="1542451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982" y="483614"/>
            <a:ext cx="2120092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794349">
            <a:off x="4393676" y="3280148"/>
            <a:ext cx="2795116" cy="9340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grpSp>
        <p:nvGrpSpPr>
          <p:cNvPr id="7" name="Group 6"/>
          <p:cNvGrpSpPr/>
          <p:nvPr/>
        </p:nvGrpSpPr>
        <p:grpSpPr>
          <a:xfrm>
            <a:off x="4130958" y="1666354"/>
            <a:ext cx="3600000" cy="1666873"/>
            <a:chOff x="4130958" y="1666354"/>
            <a:chExt cx="3600000" cy="16668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026" name="Picture 2" descr="Black bass by Firk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6590" y="-177405"/>
            <a:ext cx="2684083" cy="26680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757510" y="-1017907"/>
            <a:ext cx="10020300" cy="3186102"/>
            <a:chOff x="-800100" y="-381000"/>
            <a:chExt cx="10020300" cy="3186102"/>
          </a:xfrm>
        </p:grpSpPr>
        <p:pic>
          <p:nvPicPr>
            <p:cNvPr id="12" name="Picture 8" descr="http://artuks.com/wp-content/uploads/2012/11/stone-wall-art.jp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0100" y="0"/>
              <a:ext cx="5219700" cy="28051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artuks.com/wp-content/uploads/2012/11/stone-wall-art.jp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406900" y="-381000"/>
              <a:ext cx="4813300" cy="31861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1589" y="5489916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4"/>
          <p:cNvSpPr/>
          <p:nvPr/>
        </p:nvSpPr>
        <p:spPr>
          <a:xfrm rot="21263178">
            <a:off x="7437826" y="5839028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rot="21263178" flipH="1">
            <a:off x="7144806" y="4277150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0"/>
          <a:stretch/>
        </p:blipFill>
        <p:spPr bwMode="auto">
          <a:xfrm rot="21263178" flipH="1">
            <a:off x="6621721" y="4597589"/>
            <a:ext cx="1204026" cy="14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rot="21263178" flipH="1">
            <a:off x="6652637" y="4541002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>
          <a:xfrm rot="21263178">
            <a:off x="7538119" y="4904273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rot="21263178" flipH="1">
            <a:off x="7301375" y="4352288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29" r="7709" b="5290"/>
          <a:stretch/>
        </p:blipFill>
        <p:spPr>
          <a:xfrm>
            <a:off x="1400453" y="2860885"/>
            <a:ext cx="2170102" cy="1607574"/>
          </a:xfrm>
          <a:prstGeom prst="rect">
            <a:avLst/>
          </a:prstGeom>
        </p:spPr>
      </p:pic>
      <p:pic>
        <p:nvPicPr>
          <p:cNvPr id="10" name="Picture 2" descr="https://www.wpclipart.com/tools/miscellaneous/hook/grappling_hook.pn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7" b="339"/>
          <a:stretch/>
        </p:blipFill>
        <p:spPr bwMode="auto">
          <a:xfrm rot="19229239" flipV="1">
            <a:off x="2600404" y="4347155"/>
            <a:ext cx="857762" cy="39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29" r="7709" b="11959"/>
          <a:stretch/>
        </p:blipFill>
        <p:spPr>
          <a:xfrm>
            <a:off x="1400155" y="2860885"/>
            <a:ext cx="2170102" cy="14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andy beach by be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40">
            <a:off x="1660039" y="3961571"/>
            <a:ext cx="5823922" cy="3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48050" y="-423866"/>
            <a:ext cx="2465988" cy="2586496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2"/>
          <a:stretch/>
        </p:blipFill>
        <p:spPr bwMode="auto">
          <a:xfrm flipH="1">
            <a:off x="-769756" y="-685800"/>
            <a:ext cx="4526077" cy="4706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2"/>
          <a:stretch/>
        </p:blipFill>
        <p:spPr bwMode="auto">
          <a:xfrm flipH="1">
            <a:off x="5609623" y="-332521"/>
            <a:ext cx="4864719" cy="44066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2"/>
          <a:stretch/>
        </p:blipFill>
        <p:spPr>
          <a:xfrm>
            <a:off x="-964407" y="3392487"/>
            <a:ext cx="6010275" cy="293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63"/>
          <a:stretch/>
        </p:blipFill>
        <p:spPr>
          <a:xfrm>
            <a:off x="-2530475" y="1879600"/>
            <a:ext cx="6153150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102"/>
          <a:stretch/>
        </p:blipFill>
        <p:spPr>
          <a:xfrm rot="10800000">
            <a:off x="4851398" y="4038600"/>
            <a:ext cx="5900735" cy="2705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-985839" y="1650999"/>
            <a:ext cx="11260138" cy="301783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3046"/>
          <a:stretch/>
        </p:blipFill>
        <p:spPr>
          <a:xfrm rot="10800000">
            <a:off x="-985839" y="1651000"/>
            <a:ext cx="11260138" cy="511629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6" name="Group 5"/>
          <p:cNvGrpSpPr/>
          <p:nvPr/>
        </p:nvGrpSpPr>
        <p:grpSpPr>
          <a:xfrm flipH="1">
            <a:off x="1493284" y="-2357899"/>
            <a:ext cx="7240237" cy="5011077"/>
            <a:chOff x="6202012" y="-6706320"/>
            <a:chExt cx="10628052" cy="735583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607486" flipH="1">
              <a:off x="6202012" y="-6706320"/>
              <a:ext cx="7702674" cy="6518800"/>
            </a:xfrm>
            <a:prstGeom prst="rect">
              <a:avLst/>
            </a:prstGeom>
            <a:effectLst>
              <a:glow>
                <a:schemeClr val="bg1"/>
              </a:glow>
              <a:softEdge rad="25400"/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530" t="77511" r="61202" b="4198"/>
            <a:stretch/>
          </p:blipFill>
          <p:spPr>
            <a:xfrm rot="19448346" flipH="1">
              <a:off x="13938128" y="-3279892"/>
              <a:ext cx="2891936" cy="3929407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8315" b="24359"/>
            <a:stretch/>
          </p:blipFill>
          <p:spPr>
            <a:xfrm rot="21079156">
              <a:off x="11810579" y="-2653898"/>
              <a:ext cx="2417857" cy="873332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6" name="Freeform 15"/>
            <p:cNvSpPr/>
            <p:nvPr/>
          </p:nvSpPr>
          <p:spPr>
            <a:xfrm>
              <a:off x="12233718" y="-2626493"/>
              <a:ext cx="2164750" cy="794466"/>
            </a:xfrm>
            <a:custGeom>
              <a:avLst/>
              <a:gdLst>
                <a:gd name="connsiteX0" fmla="*/ 330067 w 1971920"/>
                <a:gd name="connsiteY0" fmla="*/ 18562 h 794467"/>
                <a:gd name="connsiteX1" fmla="*/ 330067 w 1971920"/>
                <a:gd name="connsiteY1" fmla="*/ 18562 h 794467"/>
                <a:gd name="connsiteX2" fmla="*/ 16169 w 1971920"/>
                <a:gd name="connsiteY2" fmla="*/ 18562 h 794467"/>
                <a:gd name="connsiteX3" fmla="*/ 29816 w 1971920"/>
                <a:gd name="connsiteY3" fmla="*/ 182336 h 794467"/>
                <a:gd name="connsiteX4" fmla="*/ 57112 w 1971920"/>
                <a:gd name="connsiteY4" fmla="*/ 223279 h 794467"/>
                <a:gd name="connsiteX5" fmla="*/ 207237 w 1971920"/>
                <a:gd name="connsiteY5" fmla="*/ 236927 h 794467"/>
                <a:gd name="connsiteX6" fmla="*/ 316419 w 1971920"/>
                <a:gd name="connsiteY6" fmla="*/ 250574 h 794467"/>
                <a:gd name="connsiteX7" fmla="*/ 371010 w 1971920"/>
                <a:gd name="connsiteY7" fmla="*/ 264222 h 794467"/>
                <a:gd name="connsiteX8" fmla="*/ 439249 w 1971920"/>
                <a:gd name="connsiteY8" fmla="*/ 277870 h 794467"/>
                <a:gd name="connsiteX9" fmla="*/ 521136 w 1971920"/>
                <a:gd name="connsiteY9" fmla="*/ 332461 h 794467"/>
                <a:gd name="connsiteX10" fmla="*/ 562079 w 1971920"/>
                <a:gd name="connsiteY10" fmla="*/ 359756 h 794467"/>
                <a:gd name="connsiteX11" fmla="*/ 684909 w 1971920"/>
                <a:gd name="connsiteY11" fmla="*/ 373404 h 794467"/>
                <a:gd name="connsiteX12" fmla="*/ 916921 w 1971920"/>
                <a:gd name="connsiteY12" fmla="*/ 400700 h 794467"/>
                <a:gd name="connsiteX13" fmla="*/ 957864 w 1971920"/>
                <a:gd name="connsiteY13" fmla="*/ 427995 h 794467"/>
                <a:gd name="connsiteX14" fmla="*/ 998807 w 1971920"/>
                <a:gd name="connsiteY14" fmla="*/ 441643 h 794467"/>
                <a:gd name="connsiteX15" fmla="*/ 1080694 w 1971920"/>
                <a:gd name="connsiteY15" fmla="*/ 509882 h 794467"/>
                <a:gd name="connsiteX16" fmla="*/ 1135285 w 1971920"/>
                <a:gd name="connsiteY16" fmla="*/ 523530 h 794467"/>
                <a:gd name="connsiteX17" fmla="*/ 1326354 w 1971920"/>
                <a:gd name="connsiteY17" fmla="*/ 550825 h 794467"/>
                <a:gd name="connsiteX18" fmla="*/ 1435536 w 1971920"/>
                <a:gd name="connsiteY18" fmla="*/ 619064 h 794467"/>
                <a:gd name="connsiteX19" fmla="*/ 1503775 w 1971920"/>
                <a:gd name="connsiteY19" fmla="*/ 741894 h 794467"/>
                <a:gd name="connsiteX20" fmla="*/ 1763082 w 1971920"/>
                <a:gd name="connsiteY20" fmla="*/ 769189 h 794467"/>
                <a:gd name="connsiteX21" fmla="*/ 1967798 w 1971920"/>
                <a:gd name="connsiteY21" fmla="*/ 769189 h 794467"/>
                <a:gd name="connsiteX22" fmla="*/ 1926855 w 1971920"/>
                <a:gd name="connsiteY22" fmla="*/ 728246 h 794467"/>
                <a:gd name="connsiteX23" fmla="*/ 1885912 w 1971920"/>
                <a:gd name="connsiteY23" fmla="*/ 700950 h 794467"/>
                <a:gd name="connsiteX24" fmla="*/ 1858616 w 1971920"/>
                <a:gd name="connsiteY24" fmla="*/ 660007 h 794467"/>
                <a:gd name="connsiteX25" fmla="*/ 1844969 w 1971920"/>
                <a:gd name="connsiteY25" fmla="*/ 619064 h 794467"/>
                <a:gd name="connsiteX26" fmla="*/ 1804025 w 1971920"/>
                <a:gd name="connsiteY26" fmla="*/ 578121 h 794467"/>
                <a:gd name="connsiteX27" fmla="*/ 1763082 w 1971920"/>
                <a:gd name="connsiteY27" fmla="*/ 523530 h 794467"/>
                <a:gd name="connsiteX28" fmla="*/ 1708491 w 1971920"/>
                <a:gd name="connsiteY28" fmla="*/ 509882 h 794467"/>
                <a:gd name="connsiteX29" fmla="*/ 1667548 w 1971920"/>
                <a:gd name="connsiteY29" fmla="*/ 496234 h 794467"/>
                <a:gd name="connsiteX30" fmla="*/ 1626604 w 1971920"/>
                <a:gd name="connsiteY30" fmla="*/ 468939 h 794467"/>
                <a:gd name="connsiteX31" fmla="*/ 1503775 w 1971920"/>
                <a:gd name="connsiteY31" fmla="*/ 414347 h 794467"/>
                <a:gd name="connsiteX32" fmla="*/ 1476479 w 1971920"/>
                <a:gd name="connsiteY32" fmla="*/ 373404 h 794467"/>
                <a:gd name="connsiteX33" fmla="*/ 1435536 w 1971920"/>
                <a:gd name="connsiteY33" fmla="*/ 346109 h 794467"/>
                <a:gd name="connsiteX34" fmla="*/ 1244467 w 1971920"/>
                <a:gd name="connsiteY34" fmla="*/ 264222 h 794467"/>
                <a:gd name="connsiteX35" fmla="*/ 1162581 w 1971920"/>
                <a:gd name="connsiteY35" fmla="*/ 250574 h 794467"/>
                <a:gd name="connsiteX36" fmla="*/ 944216 w 1971920"/>
                <a:gd name="connsiteY36" fmla="*/ 195983 h 794467"/>
                <a:gd name="connsiteX37" fmla="*/ 903273 w 1971920"/>
                <a:gd name="connsiteY37" fmla="*/ 168688 h 794467"/>
                <a:gd name="connsiteX38" fmla="*/ 862330 w 1971920"/>
                <a:gd name="connsiteY38" fmla="*/ 155040 h 794467"/>
                <a:gd name="connsiteX39" fmla="*/ 725852 w 1971920"/>
                <a:gd name="connsiteY39" fmla="*/ 141392 h 794467"/>
                <a:gd name="connsiteX40" fmla="*/ 507488 w 1971920"/>
                <a:gd name="connsiteY40" fmla="*/ 100449 h 794467"/>
                <a:gd name="connsiteX41" fmla="*/ 466545 w 1971920"/>
                <a:gd name="connsiteY41" fmla="*/ 86801 h 794467"/>
                <a:gd name="connsiteX42" fmla="*/ 289124 w 1971920"/>
                <a:gd name="connsiteY42" fmla="*/ 59506 h 794467"/>
                <a:gd name="connsiteX43" fmla="*/ 70760 w 1971920"/>
                <a:gd name="connsiteY43" fmla="*/ 18562 h 794467"/>
                <a:gd name="connsiteX44" fmla="*/ 29816 w 1971920"/>
                <a:gd name="connsiteY44" fmla="*/ 4915 h 794467"/>
                <a:gd name="connsiteX45" fmla="*/ 2521 w 1971920"/>
                <a:gd name="connsiteY45" fmla="*/ 45858 h 79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971920" h="794467">
                  <a:moveTo>
                    <a:pt x="330067" y="18562"/>
                  </a:moveTo>
                  <a:lnTo>
                    <a:pt x="330067" y="18562"/>
                  </a:lnTo>
                  <a:cubicBezTo>
                    <a:pt x="268952" y="11772"/>
                    <a:pt x="54307" y="-19576"/>
                    <a:pt x="16169" y="18562"/>
                  </a:cubicBezTo>
                  <a:cubicBezTo>
                    <a:pt x="-22567" y="57298"/>
                    <a:pt x="19073" y="128619"/>
                    <a:pt x="29816" y="182336"/>
                  </a:cubicBezTo>
                  <a:cubicBezTo>
                    <a:pt x="33033" y="198420"/>
                    <a:pt x="41435" y="218455"/>
                    <a:pt x="57112" y="223279"/>
                  </a:cubicBezTo>
                  <a:cubicBezTo>
                    <a:pt x="105138" y="238056"/>
                    <a:pt x="157265" y="231667"/>
                    <a:pt x="207237" y="236927"/>
                  </a:cubicBezTo>
                  <a:cubicBezTo>
                    <a:pt x="243713" y="240766"/>
                    <a:pt x="280025" y="246025"/>
                    <a:pt x="316419" y="250574"/>
                  </a:cubicBezTo>
                  <a:cubicBezTo>
                    <a:pt x="334616" y="255123"/>
                    <a:pt x="352700" y="260153"/>
                    <a:pt x="371010" y="264222"/>
                  </a:cubicBezTo>
                  <a:cubicBezTo>
                    <a:pt x="393654" y="269254"/>
                    <a:pt x="418131" y="268271"/>
                    <a:pt x="439249" y="277870"/>
                  </a:cubicBezTo>
                  <a:cubicBezTo>
                    <a:pt x="469114" y="291445"/>
                    <a:pt x="493840" y="314264"/>
                    <a:pt x="521136" y="332461"/>
                  </a:cubicBezTo>
                  <a:cubicBezTo>
                    <a:pt x="534784" y="341559"/>
                    <a:pt x="545777" y="357945"/>
                    <a:pt x="562079" y="359756"/>
                  </a:cubicBezTo>
                  <a:lnTo>
                    <a:pt x="684909" y="373404"/>
                  </a:lnTo>
                  <a:cubicBezTo>
                    <a:pt x="817416" y="417574"/>
                    <a:pt x="573957" y="340177"/>
                    <a:pt x="916921" y="400700"/>
                  </a:cubicBezTo>
                  <a:cubicBezTo>
                    <a:pt x="933074" y="403550"/>
                    <a:pt x="943193" y="420660"/>
                    <a:pt x="957864" y="427995"/>
                  </a:cubicBezTo>
                  <a:cubicBezTo>
                    <a:pt x="970731" y="434429"/>
                    <a:pt x="985159" y="437094"/>
                    <a:pt x="998807" y="441643"/>
                  </a:cubicBezTo>
                  <a:cubicBezTo>
                    <a:pt x="1023399" y="466235"/>
                    <a:pt x="1047445" y="495632"/>
                    <a:pt x="1080694" y="509882"/>
                  </a:cubicBezTo>
                  <a:cubicBezTo>
                    <a:pt x="1097934" y="517271"/>
                    <a:pt x="1116783" y="520446"/>
                    <a:pt x="1135285" y="523530"/>
                  </a:cubicBezTo>
                  <a:cubicBezTo>
                    <a:pt x="1198746" y="534107"/>
                    <a:pt x="1326354" y="550825"/>
                    <a:pt x="1326354" y="550825"/>
                  </a:cubicBezTo>
                  <a:cubicBezTo>
                    <a:pt x="1401038" y="575720"/>
                    <a:pt x="1405257" y="558507"/>
                    <a:pt x="1435536" y="619064"/>
                  </a:cubicBezTo>
                  <a:cubicBezTo>
                    <a:pt x="1454763" y="657518"/>
                    <a:pt x="1452138" y="724683"/>
                    <a:pt x="1503775" y="741894"/>
                  </a:cubicBezTo>
                  <a:cubicBezTo>
                    <a:pt x="1613906" y="778602"/>
                    <a:pt x="1530360" y="754644"/>
                    <a:pt x="1763082" y="769189"/>
                  </a:cubicBezTo>
                  <a:cubicBezTo>
                    <a:pt x="1834278" y="792922"/>
                    <a:pt x="1872381" y="811596"/>
                    <a:pt x="1967798" y="769189"/>
                  </a:cubicBezTo>
                  <a:cubicBezTo>
                    <a:pt x="1985435" y="761350"/>
                    <a:pt x="1941682" y="740602"/>
                    <a:pt x="1926855" y="728246"/>
                  </a:cubicBezTo>
                  <a:cubicBezTo>
                    <a:pt x="1914254" y="717745"/>
                    <a:pt x="1899560" y="710049"/>
                    <a:pt x="1885912" y="700950"/>
                  </a:cubicBezTo>
                  <a:cubicBezTo>
                    <a:pt x="1876813" y="687302"/>
                    <a:pt x="1865951" y="674678"/>
                    <a:pt x="1858616" y="660007"/>
                  </a:cubicBezTo>
                  <a:cubicBezTo>
                    <a:pt x="1852182" y="647140"/>
                    <a:pt x="1852949" y="631034"/>
                    <a:pt x="1844969" y="619064"/>
                  </a:cubicBezTo>
                  <a:cubicBezTo>
                    <a:pt x="1834263" y="603005"/>
                    <a:pt x="1816586" y="592775"/>
                    <a:pt x="1804025" y="578121"/>
                  </a:cubicBezTo>
                  <a:cubicBezTo>
                    <a:pt x="1789222" y="560851"/>
                    <a:pt x="1781591" y="536751"/>
                    <a:pt x="1763082" y="523530"/>
                  </a:cubicBezTo>
                  <a:cubicBezTo>
                    <a:pt x="1747819" y="512628"/>
                    <a:pt x="1726526" y="515035"/>
                    <a:pt x="1708491" y="509882"/>
                  </a:cubicBezTo>
                  <a:cubicBezTo>
                    <a:pt x="1694659" y="505930"/>
                    <a:pt x="1680415" y="502668"/>
                    <a:pt x="1667548" y="496234"/>
                  </a:cubicBezTo>
                  <a:cubicBezTo>
                    <a:pt x="1652877" y="488899"/>
                    <a:pt x="1641593" y="475601"/>
                    <a:pt x="1626604" y="468939"/>
                  </a:cubicBezTo>
                  <a:cubicBezTo>
                    <a:pt x="1480442" y="403978"/>
                    <a:pt x="1596430" y="476118"/>
                    <a:pt x="1503775" y="414347"/>
                  </a:cubicBezTo>
                  <a:cubicBezTo>
                    <a:pt x="1494676" y="400699"/>
                    <a:pt x="1488077" y="385002"/>
                    <a:pt x="1476479" y="373404"/>
                  </a:cubicBezTo>
                  <a:cubicBezTo>
                    <a:pt x="1464881" y="361806"/>
                    <a:pt x="1449936" y="353963"/>
                    <a:pt x="1435536" y="346109"/>
                  </a:cubicBezTo>
                  <a:cubicBezTo>
                    <a:pt x="1391784" y="322244"/>
                    <a:pt x="1300492" y="273560"/>
                    <a:pt x="1244467" y="264222"/>
                  </a:cubicBezTo>
                  <a:lnTo>
                    <a:pt x="1162581" y="250574"/>
                  </a:lnTo>
                  <a:cubicBezTo>
                    <a:pt x="1070985" y="158980"/>
                    <a:pt x="1167646" y="237876"/>
                    <a:pt x="944216" y="195983"/>
                  </a:cubicBezTo>
                  <a:cubicBezTo>
                    <a:pt x="928095" y="192960"/>
                    <a:pt x="917944" y="176023"/>
                    <a:pt x="903273" y="168688"/>
                  </a:cubicBezTo>
                  <a:cubicBezTo>
                    <a:pt x="890406" y="162254"/>
                    <a:pt x="876549" y="157228"/>
                    <a:pt x="862330" y="155040"/>
                  </a:cubicBezTo>
                  <a:cubicBezTo>
                    <a:pt x="817142" y="148088"/>
                    <a:pt x="771345" y="145941"/>
                    <a:pt x="725852" y="141392"/>
                  </a:cubicBezTo>
                  <a:cubicBezTo>
                    <a:pt x="600593" y="99639"/>
                    <a:pt x="672595" y="116960"/>
                    <a:pt x="507488" y="100449"/>
                  </a:cubicBezTo>
                  <a:cubicBezTo>
                    <a:pt x="493840" y="95900"/>
                    <a:pt x="480501" y="90290"/>
                    <a:pt x="466545" y="86801"/>
                  </a:cubicBezTo>
                  <a:cubicBezTo>
                    <a:pt x="404020" y="71170"/>
                    <a:pt x="355424" y="67793"/>
                    <a:pt x="289124" y="59506"/>
                  </a:cubicBezTo>
                  <a:cubicBezTo>
                    <a:pt x="163864" y="17752"/>
                    <a:pt x="235866" y="35073"/>
                    <a:pt x="70760" y="18562"/>
                  </a:cubicBezTo>
                  <a:cubicBezTo>
                    <a:pt x="57112" y="14013"/>
                    <a:pt x="43173" y="-428"/>
                    <a:pt x="29816" y="4915"/>
                  </a:cubicBezTo>
                  <a:cubicBezTo>
                    <a:pt x="14587" y="11007"/>
                    <a:pt x="2521" y="45858"/>
                    <a:pt x="2521" y="45858"/>
                  </a:cubicBezTo>
                </a:path>
              </a:pathLst>
            </a:custGeom>
            <a:solidFill>
              <a:srgbClr val="552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322" t="76749" r="22590"/>
          <a:stretch/>
        </p:blipFill>
        <p:spPr>
          <a:xfrm rot="10800000">
            <a:off x="1554480" y="1650999"/>
            <a:ext cx="798195" cy="70167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9" name="Freeform 28"/>
          <p:cNvSpPr/>
          <p:nvPr/>
        </p:nvSpPr>
        <p:spPr>
          <a:xfrm>
            <a:off x="-40193" y="4377520"/>
            <a:ext cx="1416818" cy="204528"/>
          </a:xfrm>
          <a:custGeom>
            <a:avLst/>
            <a:gdLst>
              <a:gd name="connsiteX0" fmla="*/ 0 w 1416818"/>
              <a:gd name="connsiteY0" fmla="*/ 83948 h 204528"/>
              <a:gd name="connsiteX1" fmla="*/ 0 w 1416818"/>
              <a:gd name="connsiteY1" fmla="*/ 83948 h 204528"/>
              <a:gd name="connsiteX2" fmla="*/ 90435 w 1416818"/>
              <a:gd name="connsiteY2" fmla="*/ 93996 h 204528"/>
              <a:gd name="connsiteX3" fmla="*/ 180870 w 1416818"/>
              <a:gd name="connsiteY3" fmla="*/ 73900 h 204528"/>
              <a:gd name="connsiteX4" fmla="*/ 763674 w 1416818"/>
              <a:gd name="connsiteY4" fmla="*/ 83948 h 204528"/>
              <a:gd name="connsiteX5" fmla="*/ 813916 w 1416818"/>
              <a:gd name="connsiteY5" fmla="*/ 63851 h 204528"/>
              <a:gd name="connsiteX6" fmla="*/ 844061 w 1416818"/>
              <a:gd name="connsiteY6" fmla="*/ 53803 h 204528"/>
              <a:gd name="connsiteX7" fmla="*/ 1406769 w 1416818"/>
              <a:gd name="connsiteY7" fmla="*/ 154287 h 204528"/>
              <a:gd name="connsiteX8" fmla="*/ 1396720 w 1416818"/>
              <a:gd name="connsiteY8" fmla="*/ 184432 h 204528"/>
              <a:gd name="connsiteX9" fmla="*/ 1085222 w 1416818"/>
              <a:gd name="connsiteY9" fmla="*/ 174383 h 204528"/>
              <a:gd name="connsiteX10" fmla="*/ 1024931 w 1416818"/>
              <a:gd name="connsiteY10" fmla="*/ 164335 h 204528"/>
              <a:gd name="connsiteX11" fmla="*/ 351692 w 1416818"/>
              <a:gd name="connsiteY11" fmla="*/ 174383 h 204528"/>
              <a:gd name="connsiteX12" fmla="*/ 200967 w 1416818"/>
              <a:gd name="connsiteY12" fmla="*/ 204528 h 204528"/>
              <a:gd name="connsiteX13" fmla="*/ 20096 w 1416818"/>
              <a:gd name="connsiteY13" fmla="*/ 194480 h 204528"/>
              <a:gd name="connsiteX14" fmla="*/ 0 w 1416818"/>
              <a:gd name="connsiteY14" fmla="*/ 83948 h 20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818" h="204528">
                <a:moveTo>
                  <a:pt x="0" y="83948"/>
                </a:moveTo>
                <a:lnTo>
                  <a:pt x="0" y="83948"/>
                </a:lnTo>
                <a:cubicBezTo>
                  <a:pt x="30145" y="87297"/>
                  <a:pt x="60105" y="93996"/>
                  <a:pt x="90435" y="93996"/>
                </a:cubicBezTo>
                <a:cubicBezTo>
                  <a:pt x="125804" y="93996"/>
                  <a:pt x="149784" y="84262"/>
                  <a:pt x="180870" y="73900"/>
                </a:cubicBezTo>
                <a:cubicBezTo>
                  <a:pt x="436079" y="91500"/>
                  <a:pt x="507883" y="106518"/>
                  <a:pt x="763674" y="83948"/>
                </a:cubicBezTo>
                <a:cubicBezTo>
                  <a:pt x="781642" y="82363"/>
                  <a:pt x="797027" y="70184"/>
                  <a:pt x="813916" y="63851"/>
                </a:cubicBezTo>
                <a:cubicBezTo>
                  <a:pt x="823833" y="60132"/>
                  <a:pt x="834013" y="57152"/>
                  <a:pt x="844061" y="53803"/>
                </a:cubicBezTo>
                <a:cubicBezTo>
                  <a:pt x="1349412" y="62668"/>
                  <a:pt x="1453427" y="-125657"/>
                  <a:pt x="1406769" y="154287"/>
                </a:cubicBezTo>
                <a:cubicBezTo>
                  <a:pt x="1405028" y="164735"/>
                  <a:pt x="1400070" y="174384"/>
                  <a:pt x="1396720" y="184432"/>
                </a:cubicBezTo>
                <a:cubicBezTo>
                  <a:pt x="1292887" y="181082"/>
                  <a:pt x="1188957" y="179990"/>
                  <a:pt x="1085222" y="174383"/>
                </a:cubicBezTo>
                <a:cubicBezTo>
                  <a:pt x="1064878" y="173283"/>
                  <a:pt x="1045305" y="164335"/>
                  <a:pt x="1024931" y="164335"/>
                </a:cubicBezTo>
                <a:cubicBezTo>
                  <a:pt x="800493" y="164335"/>
                  <a:pt x="576105" y="171034"/>
                  <a:pt x="351692" y="174383"/>
                </a:cubicBezTo>
                <a:cubicBezTo>
                  <a:pt x="344525" y="175976"/>
                  <a:pt x="223658" y="204528"/>
                  <a:pt x="200967" y="204528"/>
                </a:cubicBezTo>
                <a:cubicBezTo>
                  <a:pt x="140584" y="204528"/>
                  <a:pt x="80386" y="197829"/>
                  <a:pt x="20096" y="194480"/>
                </a:cubicBezTo>
                <a:cubicBezTo>
                  <a:pt x="2634" y="142092"/>
                  <a:pt x="3349" y="102370"/>
                  <a:pt x="0" y="83948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2" y="1710007"/>
            <a:ext cx="1819275" cy="2800350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sp>
        <p:nvSpPr>
          <p:cNvPr id="28" name="Freeform 27"/>
          <p:cNvSpPr/>
          <p:nvPr/>
        </p:nvSpPr>
        <p:spPr>
          <a:xfrm>
            <a:off x="1051560" y="1531620"/>
            <a:ext cx="1071627" cy="378093"/>
          </a:xfrm>
          <a:custGeom>
            <a:avLst/>
            <a:gdLst>
              <a:gd name="connsiteX0" fmla="*/ 1059180 w 1071627"/>
              <a:gd name="connsiteY0" fmla="*/ 121920 h 378093"/>
              <a:gd name="connsiteX1" fmla="*/ 1059180 w 1071627"/>
              <a:gd name="connsiteY1" fmla="*/ 121920 h 378093"/>
              <a:gd name="connsiteX2" fmla="*/ 1005840 w 1071627"/>
              <a:gd name="connsiteY2" fmla="*/ 167640 h 378093"/>
              <a:gd name="connsiteX3" fmla="*/ 990600 w 1071627"/>
              <a:gd name="connsiteY3" fmla="*/ 190500 h 378093"/>
              <a:gd name="connsiteX4" fmla="*/ 944880 w 1071627"/>
              <a:gd name="connsiteY4" fmla="*/ 213360 h 378093"/>
              <a:gd name="connsiteX5" fmla="*/ 914400 w 1071627"/>
              <a:gd name="connsiteY5" fmla="*/ 228600 h 378093"/>
              <a:gd name="connsiteX6" fmla="*/ 906780 w 1071627"/>
              <a:gd name="connsiteY6" fmla="*/ 251460 h 378093"/>
              <a:gd name="connsiteX7" fmla="*/ 883920 w 1071627"/>
              <a:gd name="connsiteY7" fmla="*/ 259080 h 378093"/>
              <a:gd name="connsiteX8" fmla="*/ 853440 w 1071627"/>
              <a:gd name="connsiteY8" fmla="*/ 274320 h 378093"/>
              <a:gd name="connsiteX9" fmla="*/ 807720 w 1071627"/>
              <a:gd name="connsiteY9" fmla="*/ 304800 h 378093"/>
              <a:gd name="connsiteX10" fmla="*/ 762000 w 1071627"/>
              <a:gd name="connsiteY10" fmla="*/ 335280 h 378093"/>
              <a:gd name="connsiteX11" fmla="*/ 739140 w 1071627"/>
              <a:gd name="connsiteY11" fmla="*/ 350520 h 378093"/>
              <a:gd name="connsiteX12" fmla="*/ 693420 w 1071627"/>
              <a:gd name="connsiteY12" fmla="*/ 358140 h 378093"/>
              <a:gd name="connsiteX13" fmla="*/ 563880 w 1071627"/>
              <a:gd name="connsiteY13" fmla="*/ 365760 h 378093"/>
              <a:gd name="connsiteX14" fmla="*/ 327660 w 1071627"/>
              <a:gd name="connsiteY14" fmla="*/ 365760 h 378093"/>
              <a:gd name="connsiteX15" fmla="*/ 281940 w 1071627"/>
              <a:gd name="connsiteY15" fmla="*/ 342900 h 378093"/>
              <a:gd name="connsiteX16" fmla="*/ 259080 w 1071627"/>
              <a:gd name="connsiteY16" fmla="*/ 335280 h 378093"/>
              <a:gd name="connsiteX17" fmla="*/ 198120 w 1071627"/>
              <a:gd name="connsiteY17" fmla="*/ 312420 h 378093"/>
              <a:gd name="connsiteX18" fmla="*/ 114300 w 1071627"/>
              <a:gd name="connsiteY18" fmla="*/ 274320 h 378093"/>
              <a:gd name="connsiteX19" fmla="*/ 114300 w 1071627"/>
              <a:gd name="connsiteY19" fmla="*/ 274320 h 378093"/>
              <a:gd name="connsiteX20" fmla="*/ 60960 w 1071627"/>
              <a:gd name="connsiteY20" fmla="*/ 251460 h 378093"/>
              <a:gd name="connsiteX21" fmla="*/ 0 w 1071627"/>
              <a:gd name="connsiteY21" fmla="*/ 236220 h 378093"/>
              <a:gd name="connsiteX22" fmla="*/ 7620 w 1071627"/>
              <a:gd name="connsiteY22" fmla="*/ 205740 h 378093"/>
              <a:gd name="connsiteX23" fmla="*/ 30480 w 1071627"/>
              <a:gd name="connsiteY23" fmla="*/ 198120 h 378093"/>
              <a:gd name="connsiteX24" fmla="*/ 53340 w 1071627"/>
              <a:gd name="connsiteY24" fmla="*/ 182880 h 378093"/>
              <a:gd name="connsiteX25" fmla="*/ 99060 w 1071627"/>
              <a:gd name="connsiteY25" fmla="*/ 167640 h 378093"/>
              <a:gd name="connsiteX26" fmla="*/ 152400 w 1071627"/>
              <a:gd name="connsiteY26" fmla="*/ 152400 h 378093"/>
              <a:gd name="connsiteX27" fmla="*/ 198120 w 1071627"/>
              <a:gd name="connsiteY27" fmla="*/ 129540 h 378093"/>
              <a:gd name="connsiteX28" fmla="*/ 220980 w 1071627"/>
              <a:gd name="connsiteY28" fmla="*/ 121920 h 378093"/>
              <a:gd name="connsiteX29" fmla="*/ 251460 w 1071627"/>
              <a:gd name="connsiteY29" fmla="*/ 106680 h 378093"/>
              <a:gd name="connsiteX30" fmla="*/ 312420 w 1071627"/>
              <a:gd name="connsiteY30" fmla="*/ 91440 h 378093"/>
              <a:gd name="connsiteX31" fmla="*/ 388620 w 1071627"/>
              <a:gd name="connsiteY31" fmla="*/ 76200 h 378093"/>
              <a:gd name="connsiteX32" fmla="*/ 487680 w 1071627"/>
              <a:gd name="connsiteY32" fmla="*/ 60960 h 378093"/>
              <a:gd name="connsiteX33" fmla="*/ 518160 w 1071627"/>
              <a:gd name="connsiteY33" fmla="*/ 53340 h 378093"/>
              <a:gd name="connsiteX34" fmla="*/ 548640 w 1071627"/>
              <a:gd name="connsiteY34" fmla="*/ 38100 h 378093"/>
              <a:gd name="connsiteX35" fmla="*/ 601980 w 1071627"/>
              <a:gd name="connsiteY35" fmla="*/ 30480 h 378093"/>
              <a:gd name="connsiteX36" fmla="*/ 640080 w 1071627"/>
              <a:gd name="connsiteY36" fmla="*/ 15240 h 378093"/>
              <a:gd name="connsiteX37" fmla="*/ 662940 w 1071627"/>
              <a:gd name="connsiteY37" fmla="*/ 7620 h 378093"/>
              <a:gd name="connsiteX38" fmla="*/ 762000 w 1071627"/>
              <a:gd name="connsiteY38" fmla="*/ 0 h 378093"/>
              <a:gd name="connsiteX39" fmla="*/ 914400 w 1071627"/>
              <a:gd name="connsiteY39" fmla="*/ 7620 h 378093"/>
              <a:gd name="connsiteX40" fmla="*/ 1028700 w 1071627"/>
              <a:gd name="connsiteY40" fmla="*/ 22860 h 378093"/>
              <a:gd name="connsiteX41" fmla="*/ 1051560 w 1071627"/>
              <a:gd name="connsiteY41" fmla="*/ 45720 h 378093"/>
              <a:gd name="connsiteX42" fmla="*/ 1059180 w 1071627"/>
              <a:gd name="connsiteY42" fmla="*/ 121920 h 37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71627" h="378093">
                <a:moveTo>
                  <a:pt x="1059180" y="121920"/>
                </a:moveTo>
                <a:lnTo>
                  <a:pt x="1059180" y="121920"/>
                </a:lnTo>
                <a:cubicBezTo>
                  <a:pt x="1041400" y="137160"/>
                  <a:pt x="1022399" y="151081"/>
                  <a:pt x="1005840" y="167640"/>
                </a:cubicBezTo>
                <a:cubicBezTo>
                  <a:pt x="999364" y="174116"/>
                  <a:pt x="997076" y="184024"/>
                  <a:pt x="990600" y="190500"/>
                </a:cubicBezTo>
                <a:cubicBezTo>
                  <a:pt x="972295" y="208805"/>
                  <a:pt x="966571" y="204064"/>
                  <a:pt x="944880" y="213360"/>
                </a:cubicBezTo>
                <a:cubicBezTo>
                  <a:pt x="934439" y="217835"/>
                  <a:pt x="924560" y="223520"/>
                  <a:pt x="914400" y="228600"/>
                </a:cubicBezTo>
                <a:cubicBezTo>
                  <a:pt x="911860" y="236220"/>
                  <a:pt x="912460" y="245780"/>
                  <a:pt x="906780" y="251460"/>
                </a:cubicBezTo>
                <a:cubicBezTo>
                  <a:pt x="901100" y="257140"/>
                  <a:pt x="891303" y="255916"/>
                  <a:pt x="883920" y="259080"/>
                </a:cubicBezTo>
                <a:cubicBezTo>
                  <a:pt x="873479" y="263555"/>
                  <a:pt x="862683" y="267718"/>
                  <a:pt x="853440" y="274320"/>
                </a:cubicBezTo>
                <a:cubicBezTo>
                  <a:pt x="803496" y="309995"/>
                  <a:pt x="856757" y="288454"/>
                  <a:pt x="807720" y="304800"/>
                </a:cubicBezTo>
                <a:cubicBezTo>
                  <a:pt x="764385" y="348135"/>
                  <a:pt x="806111" y="313224"/>
                  <a:pt x="762000" y="335280"/>
                </a:cubicBezTo>
                <a:cubicBezTo>
                  <a:pt x="753809" y="339376"/>
                  <a:pt x="747828" y="347624"/>
                  <a:pt x="739140" y="350520"/>
                </a:cubicBezTo>
                <a:cubicBezTo>
                  <a:pt x="724483" y="355406"/>
                  <a:pt x="708812" y="356802"/>
                  <a:pt x="693420" y="358140"/>
                </a:cubicBezTo>
                <a:cubicBezTo>
                  <a:pt x="650328" y="361887"/>
                  <a:pt x="607060" y="363220"/>
                  <a:pt x="563880" y="365760"/>
                </a:cubicBezTo>
                <a:cubicBezTo>
                  <a:pt x="465666" y="385403"/>
                  <a:pt x="514785" y="378665"/>
                  <a:pt x="327660" y="365760"/>
                </a:cubicBezTo>
                <a:cubicBezTo>
                  <a:pt x="305442" y="364228"/>
                  <a:pt x="300845" y="352352"/>
                  <a:pt x="281940" y="342900"/>
                </a:cubicBezTo>
                <a:cubicBezTo>
                  <a:pt x="274756" y="339308"/>
                  <a:pt x="266463" y="338444"/>
                  <a:pt x="259080" y="335280"/>
                </a:cubicBezTo>
                <a:cubicBezTo>
                  <a:pt x="203294" y="311372"/>
                  <a:pt x="254315" y="326469"/>
                  <a:pt x="198120" y="312420"/>
                </a:cubicBezTo>
                <a:cubicBezTo>
                  <a:pt x="146245" y="281295"/>
                  <a:pt x="174071" y="294244"/>
                  <a:pt x="114300" y="274320"/>
                </a:cubicBezTo>
                <a:lnTo>
                  <a:pt x="114300" y="274320"/>
                </a:lnTo>
                <a:cubicBezTo>
                  <a:pt x="92492" y="263416"/>
                  <a:pt x="83384" y="257066"/>
                  <a:pt x="60960" y="251460"/>
                </a:cubicBezTo>
                <a:lnTo>
                  <a:pt x="0" y="236220"/>
                </a:lnTo>
                <a:cubicBezTo>
                  <a:pt x="2540" y="226060"/>
                  <a:pt x="1078" y="213918"/>
                  <a:pt x="7620" y="205740"/>
                </a:cubicBezTo>
                <a:cubicBezTo>
                  <a:pt x="12638" y="199468"/>
                  <a:pt x="23296" y="201712"/>
                  <a:pt x="30480" y="198120"/>
                </a:cubicBezTo>
                <a:cubicBezTo>
                  <a:pt x="38671" y="194024"/>
                  <a:pt x="44971" y="186599"/>
                  <a:pt x="53340" y="182880"/>
                </a:cubicBezTo>
                <a:cubicBezTo>
                  <a:pt x="68020" y="176356"/>
                  <a:pt x="83820" y="172720"/>
                  <a:pt x="99060" y="167640"/>
                </a:cubicBezTo>
                <a:cubicBezTo>
                  <a:pt x="153870" y="149370"/>
                  <a:pt x="85423" y="171536"/>
                  <a:pt x="152400" y="152400"/>
                </a:cubicBezTo>
                <a:cubicBezTo>
                  <a:pt x="197091" y="139631"/>
                  <a:pt x="153592" y="151804"/>
                  <a:pt x="198120" y="129540"/>
                </a:cubicBezTo>
                <a:cubicBezTo>
                  <a:pt x="205304" y="125948"/>
                  <a:pt x="213597" y="125084"/>
                  <a:pt x="220980" y="121920"/>
                </a:cubicBezTo>
                <a:cubicBezTo>
                  <a:pt x="231421" y="117445"/>
                  <a:pt x="240684" y="110272"/>
                  <a:pt x="251460" y="106680"/>
                </a:cubicBezTo>
                <a:cubicBezTo>
                  <a:pt x="271331" y="100056"/>
                  <a:pt x="291881" y="95548"/>
                  <a:pt x="312420" y="91440"/>
                </a:cubicBezTo>
                <a:cubicBezTo>
                  <a:pt x="337820" y="86360"/>
                  <a:pt x="363111" y="80702"/>
                  <a:pt x="388620" y="76200"/>
                </a:cubicBezTo>
                <a:cubicBezTo>
                  <a:pt x="450836" y="65221"/>
                  <a:pt x="429766" y="72543"/>
                  <a:pt x="487680" y="60960"/>
                </a:cubicBezTo>
                <a:cubicBezTo>
                  <a:pt x="497949" y="58906"/>
                  <a:pt x="508354" y="57017"/>
                  <a:pt x="518160" y="53340"/>
                </a:cubicBezTo>
                <a:cubicBezTo>
                  <a:pt x="528796" y="49352"/>
                  <a:pt x="537681" y="41089"/>
                  <a:pt x="548640" y="38100"/>
                </a:cubicBezTo>
                <a:cubicBezTo>
                  <a:pt x="565968" y="33374"/>
                  <a:pt x="584200" y="33020"/>
                  <a:pt x="601980" y="30480"/>
                </a:cubicBezTo>
                <a:cubicBezTo>
                  <a:pt x="614680" y="25400"/>
                  <a:pt x="627273" y="20043"/>
                  <a:pt x="640080" y="15240"/>
                </a:cubicBezTo>
                <a:cubicBezTo>
                  <a:pt x="647601" y="12420"/>
                  <a:pt x="654970" y="8616"/>
                  <a:pt x="662940" y="7620"/>
                </a:cubicBezTo>
                <a:cubicBezTo>
                  <a:pt x="695802" y="3512"/>
                  <a:pt x="728980" y="2540"/>
                  <a:pt x="762000" y="0"/>
                </a:cubicBezTo>
                <a:lnTo>
                  <a:pt x="914400" y="7620"/>
                </a:lnTo>
                <a:cubicBezTo>
                  <a:pt x="962128" y="10912"/>
                  <a:pt x="984614" y="15512"/>
                  <a:pt x="1028700" y="22860"/>
                </a:cubicBezTo>
                <a:cubicBezTo>
                  <a:pt x="1036320" y="30480"/>
                  <a:pt x="1046327" y="36300"/>
                  <a:pt x="1051560" y="45720"/>
                </a:cubicBezTo>
                <a:cubicBezTo>
                  <a:pt x="1092500" y="119412"/>
                  <a:pt x="1057910" y="109220"/>
                  <a:pt x="1059180" y="121920"/>
                </a:cubicBez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61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48050" y="-423866"/>
            <a:ext cx="2465988" cy="2586496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2"/>
          <a:stretch/>
        </p:blipFill>
        <p:spPr bwMode="auto">
          <a:xfrm flipH="1">
            <a:off x="-769756" y="-685800"/>
            <a:ext cx="4526077" cy="4706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2"/>
          <a:stretch/>
        </p:blipFill>
        <p:spPr bwMode="auto">
          <a:xfrm flipH="1">
            <a:off x="5609623" y="-332521"/>
            <a:ext cx="4864719" cy="44066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2"/>
          <a:stretch/>
        </p:blipFill>
        <p:spPr>
          <a:xfrm>
            <a:off x="-964407" y="3392487"/>
            <a:ext cx="6010275" cy="293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63"/>
          <a:stretch/>
        </p:blipFill>
        <p:spPr>
          <a:xfrm>
            <a:off x="-2530475" y="1879600"/>
            <a:ext cx="6153150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102"/>
          <a:stretch/>
        </p:blipFill>
        <p:spPr>
          <a:xfrm rot="10800000">
            <a:off x="4851398" y="4038600"/>
            <a:ext cx="5900735" cy="2705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-985839" y="1650999"/>
            <a:ext cx="11260138" cy="301783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3046"/>
          <a:stretch/>
        </p:blipFill>
        <p:spPr>
          <a:xfrm rot="10800000">
            <a:off x="-985839" y="1651000"/>
            <a:ext cx="11260138" cy="511629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6" name="Group 5"/>
          <p:cNvGrpSpPr/>
          <p:nvPr/>
        </p:nvGrpSpPr>
        <p:grpSpPr>
          <a:xfrm flipH="1">
            <a:off x="1493284" y="-2357899"/>
            <a:ext cx="7240237" cy="5011077"/>
            <a:chOff x="6202012" y="-6706320"/>
            <a:chExt cx="10628052" cy="735583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607486" flipH="1">
              <a:off x="6202012" y="-6706320"/>
              <a:ext cx="7702674" cy="6518800"/>
            </a:xfrm>
            <a:prstGeom prst="rect">
              <a:avLst/>
            </a:prstGeom>
            <a:effectLst>
              <a:glow>
                <a:schemeClr val="bg1"/>
              </a:glow>
              <a:softEdge rad="25400"/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530" t="77511" r="61202" b="4198"/>
            <a:stretch/>
          </p:blipFill>
          <p:spPr>
            <a:xfrm rot="19448346" flipH="1">
              <a:off x="13938128" y="-3279892"/>
              <a:ext cx="2891936" cy="3929407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8315" b="24359"/>
            <a:stretch/>
          </p:blipFill>
          <p:spPr>
            <a:xfrm rot="21079156">
              <a:off x="11810579" y="-2653898"/>
              <a:ext cx="2417857" cy="873332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6" name="Freeform 15"/>
            <p:cNvSpPr/>
            <p:nvPr/>
          </p:nvSpPr>
          <p:spPr>
            <a:xfrm>
              <a:off x="12233718" y="-2626493"/>
              <a:ext cx="2164750" cy="794466"/>
            </a:xfrm>
            <a:custGeom>
              <a:avLst/>
              <a:gdLst>
                <a:gd name="connsiteX0" fmla="*/ 330067 w 1971920"/>
                <a:gd name="connsiteY0" fmla="*/ 18562 h 794467"/>
                <a:gd name="connsiteX1" fmla="*/ 330067 w 1971920"/>
                <a:gd name="connsiteY1" fmla="*/ 18562 h 794467"/>
                <a:gd name="connsiteX2" fmla="*/ 16169 w 1971920"/>
                <a:gd name="connsiteY2" fmla="*/ 18562 h 794467"/>
                <a:gd name="connsiteX3" fmla="*/ 29816 w 1971920"/>
                <a:gd name="connsiteY3" fmla="*/ 182336 h 794467"/>
                <a:gd name="connsiteX4" fmla="*/ 57112 w 1971920"/>
                <a:gd name="connsiteY4" fmla="*/ 223279 h 794467"/>
                <a:gd name="connsiteX5" fmla="*/ 207237 w 1971920"/>
                <a:gd name="connsiteY5" fmla="*/ 236927 h 794467"/>
                <a:gd name="connsiteX6" fmla="*/ 316419 w 1971920"/>
                <a:gd name="connsiteY6" fmla="*/ 250574 h 794467"/>
                <a:gd name="connsiteX7" fmla="*/ 371010 w 1971920"/>
                <a:gd name="connsiteY7" fmla="*/ 264222 h 794467"/>
                <a:gd name="connsiteX8" fmla="*/ 439249 w 1971920"/>
                <a:gd name="connsiteY8" fmla="*/ 277870 h 794467"/>
                <a:gd name="connsiteX9" fmla="*/ 521136 w 1971920"/>
                <a:gd name="connsiteY9" fmla="*/ 332461 h 794467"/>
                <a:gd name="connsiteX10" fmla="*/ 562079 w 1971920"/>
                <a:gd name="connsiteY10" fmla="*/ 359756 h 794467"/>
                <a:gd name="connsiteX11" fmla="*/ 684909 w 1971920"/>
                <a:gd name="connsiteY11" fmla="*/ 373404 h 794467"/>
                <a:gd name="connsiteX12" fmla="*/ 916921 w 1971920"/>
                <a:gd name="connsiteY12" fmla="*/ 400700 h 794467"/>
                <a:gd name="connsiteX13" fmla="*/ 957864 w 1971920"/>
                <a:gd name="connsiteY13" fmla="*/ 427995 h 794467"/>
                <a:gd name="connsiteX14" fmla="*/ 998807 w 1971920"/>
                <a:gd name="connsiteY14" fmla="*/ 441643 h 794467"/>
                <a:gd name="connsiteX15" fmla="*/ 1080694 w 1971920"/>
                <a:gd name="connsiteY15" fmla="*/ 509882 h 794467"/>
                <a:gd name="connsiteX16" fmla="*/ 1135285 w 1971920"/>
                <a:gd name="connsiteY16" fmla="*/ 523530 h 794467"/>
                <a:gd name="connsiteX17" fmla="*/ 1326354 w 1971920"/>
                <a:gd name="connsiteY17" fmla="*/ 550825 h 794467"/>
                <a:gd name="connsiteX18" fmla="*/ 1435536 w 1971920"/>
                <a:gd name="connsiteY18" fmla="*/ 619064 h 794467"/>
                <a:gd name="connsiteX19" fmla="*/ 1503775 w 1971920"/>
                <a:gd name="connsiteY19" fmla="*/ 741894 h 794467"/>
                <a:gd name="connsiteX20" fmla="*/ 1763082 w 1971920"/>
                <a:gd name="connsiteY20" fmla="*/ 769189 h 794467"/>
                <a:gd name="connsiteX21" fmla="*/ 1967798 w 1971920"/>
                <a:gd name="connsiteY21" fmla="*/ 769189 h 794467"/>
                <a:gd name="connsiteX22" fmla="*/ 1926855 w 1971920"/>
                <a:gd name="connsiteY22" fmla="*/ 728246 h 794467"/>
                <a:gd name="connsiteX23" fmla="*/ 1885912 w 1971920"/>
                <a:gd name="connsiteY23" fmla="*/ 700950 h 794467"/>
                <a:gd name="connsiteX24" fmla="*/ 1858616 w 1971920"/>
                <a:gd name="connsiteY24" fmla="*/ 660007 h 794467"/>
                <a:gd name="connsiteX25" fmla="*/ 1844969 w 1971920"/>
                <a:gd name="connsiteY25" fmla="*/ 619064 h 794467"/>
                <a:gd name="connsiteX26" fmla="*/ 1804025 w 1971920"/>
                <a:gd name="connsiteY26" fmla="*/ 578121 h 794467"/>
                <a:gd name="connsiteX27" fmla="*/ 1763082 w 1971920"/>
                <a:gd name="connsiteY27" fmla="*/ 523530 h 794467"/>
                <a:gd name="connsiteX28" fmla="*/ 1708491 w 1971920"/>
                <a:gd name="connsiteY28" fmla="*/ 509882 h 794467"/>
                <a:gd name="connsiteX29" fmla="*/ 1667548 w 1971920"/>
                <a:gd name="connsiteY29" fmla="*/ 496234 h 794467"/>
                <a:gd name="connsiteX30" fmla="*/ 1626604 w 1971920"/>
                <a:gd name="connsiteY30" fmla="*/ 468939 h 794467"/>
                <a:gd name="connsiteX31" fmla="*/ 1503775 w 1971920"/>
                <a:gd name="connsiteY31" fmla="*/ 414347 h 794467"/>
                <a:gd name="connsiteX32" fmla="*/ 1476479 w 1971920"/>
                <a:gd name="connsiteY32" fmla="*/ 373404 h 794467"/>
                <a:gd name="connsiteX33" fmla="*/ 1435536 w 1971920"/>
                <a:gd name="connsiteY33" fmla="*/ 346109 h 794467"/>
                <a:gd name="connsiteX34" fmla="*/ 1244467 w 1971920"/>
                <a:gd name="connsiteY34" fmla="*/ 264222 h 794467"/>
                <a:gd name="connsiteX35" fmla="*/ 1162581 w 1971920"/>
                <a:gd name="connsiteY35" fmla="*/ 250574 h 794467"/>
                <a:gd name="connsiteX36" fmla="*/ 944216 w 1971920"/>
                <a:gd name="connsiteY36" fmla="*/ 195983 h 794467"/>
                <a:gd name="connsiteX37" fmla="*/ 903273 w 1971920"/>
                <a:gd name="connsiteY37" fmla="*/ 168688 h 794467"/>
                <a:gd name="connsiteX38" fmla="*/ 862330 w 1971920"/>
                <a:gd name="connsiteY38" fmla="*/ 155040 h 794467"/>
                <a:gd name="connsiteX39" fmla="*/ 725852 w 1971920"/>
                <a:gd name="connsiteY39" fmla="*/ 141392 h 794467"/>
                <a:gd name="connsiteX40" fmla="*/ 507488 w 1971920"/>
                <a:gd name="connsiteY40" fmla="*/ 100449 h 794467"/>
                <a:gd name="connsiteX41" fmla="*/ 466545 w 1971920"/>
                <a:gd name="connsiteY41" fmla="*/ 86801 h 794467"/>
                <a:gd name="connsiteX42" fmla="*/ 289124 w 1971920"/>
                <a:gd name="connsiteY42" fmla="*/ 59506 h 794467"/>
                <a:gd name="connsiteX43" fmla="*/ 70760 w 1971920"/>
                <a:gd name="connsiteY43" fmla="*/ 18562 h 794467"/>
                <a:gd name="connsiteX44" fmla="*/ 29816 w 1971920"/>
                <a:gd name="connsiteY44" fmla="*/ 4915 h 794467"/>
                <a:gd name="connsiteX45" fmla="*/ 2521 w 1971920"/>
                <a:gd name="connsiteY45" fmla="*/ 45858 h 79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971920" h="794467">
                  <a:moveTo>
                    <a:pt x="330067" y="18562"/>
                  </a:moveTo>
                  <a:lnTo>
                    <a:pt x="330067" y="18562"/>
                  </a:lnTo>
                  <a:cubicBezTo>
                    <a:pt x="268952" y="11772"/>
                    <a:pt x="54307" y="-19576"/>
                    <a:pt x="16169" y="18562"/>
                  </a:cubicBezTo>
                  <a:cubicBezTo>
                    <a:pt x="-22567" y="57298"/>
                    <a:pt x="19073" y="128619"/>
                    <a:pt x="29816" y="182336"/>
                  </a:cubicBezTo>
                  <a:cubicBezTo>
                    <a:pt x="33033" y="198420"/>
                    <a:pt x="41435" y="218455"/>
                    <a:pt x="57112" y="223279"/>
                  </a:cubicBezTo>
                  <a:cubicBezTo>
                    <a:pt x="105138" y="238056"/>
                    <a:pt x="157265" y="231667"/>
                    <a:pt x="207237" y="236927"/>
                  </a:cubicBezTo>
                  <a:cubicBezTo>
                    <a:pt x="243713" y="240766"/>
                    <a:pt x="280025" y="246025"/>
                    <a:pt x="316419" y="250574"/>
                  </a:cubicBezTo>
                  <a:cubicBezTo>
                    <a:pt x="334616" y="255123"/>
                    <a:pt x="352700" y="260153"/>
                    <a:pt x="371010" y="264222"/>
                  </a:cubicBezTo>
                  <a:cubicBezTo>
                    <a:pt x="393654" y="269254"/>
                    <a:pt x="418131" y="268271"/>
                    <a:pt x="439249" y="277870"/>
                  </a:cubicBezTo>
                  <a:cubicBezTo>
                    <a:pt x="469114" y="291445"/>
                    <a:pt x="493840" y="314264"/>
                    <a:pt x="521136" y="332461"/>
                  </a:cubicBezTo>
                  <a:cubicBezTo>
                    <a:pt x="534784" y="341559"/>
                    <a:pt x="545777" y="357945"/>
                    <a:pt x="562079" y="359756"/>
                  </a:cubicBezTo>
                  <a:lnTo>
                    <a:pt x="684909" y="373404"/>
                  </a:lnTo>
                  <a:cubicBezTo>
                    <a:pt x="817416" y="417574"/>
                    <a:pt x="573957" y="340177"/>
                    <a:pt x="916921" y="400700"/>
                  </a:cubicBezTo>
                  <a:cubicBezTo>
                    <a:pt x="933074" y="403550"/>
                    <a:pt x="943193" y="420660"/>
                    <a:pt x="957864" y="427995"/>
                  </a:cubicBezTo>
                  <a:cubicBezTo>
                    <a:pt x="970731" y="434429"/>
                    <a:pt x="985159" y="437094"/>
                    <a:pt x="998807" y="441643"/>
                  </a:cubicBezTo>
                  <a:cubicBezTo>
                    <a:pt x="1023399" y="466235"/>
                    <a:pt x="1047445" y="495632"/>
                    <a:pt x="1080694" y="509882"/>
                  </a:cubicBezTo>
                  <a:cubicBezTo>
                    <a:pt x="1097934" y="517271"/>
                    <a:pt x="1116783" y="520446"/>
                    <a:pt x="1135285" y="523530"/>
                  </a:cubicBezTo>
                  <a:cubicBezTo>
                    <a:pt x="1198746" y="534107"/>
                    <a:pt x="1326354" y="550825"/>
                    <a:pt x="1326354" y="550825"/>
                  </a:cubicBezTo>
                  <a:cubicBezTo>
                    <a:pt x="1401038" y="575720"/>
                    <a:pt x="1405257" y="558507"/>
                    <a:pt x="1435536" y="619064"/>
                  </a:cubicBezTo>
                  <a:cubicBezTo>
                    <a:pt x="1454763" y="657518"/>
                    <a:pt x="1452138" y="724683"/>
                    <a:pt x="1503775" y="741894"/>
                  </a:cubicBezTo>
                  <a:cubicBezTo>
                    <a:pt x="1613906" y="778602"/>
                    <a:pt x="1530360" y="754644"/>
                    <a:pt x="1763082" y="769189"/>
                  </a:cubicBezTo>
                  <a:cubicBezTo>
                    <a:pt x="1834278" y="792922"/>
                    <a:pt x="1872381" y="811596"/>
                    <a:pt x="1967798" y="769189"/>
                  </a:cubicBezTo>
                  <a:cubicBezTo>
                    <a:pt x="1985435" y="761350"/>
                    <a:pt x="1941682" y="740602"/>
                    <a:pt x="1926855" y="728246"/>
                  </a:cubicBezTo>
                  <a:cubicBezTo>
                    <a:pt x="1914254" y="717745"/>
                    <a:pt x="1899560" y="710049"/>
                    <a:pt x="1885912" y="700950"/>
                  </a:cubicBezTo>
                  <a:cubicBezTo>
                    <a:pt x="1876813" y="687302"/>
                    <a:pt x="1865951" y="674678"/>
                    <a:pt x="1858616" y="660007"/>
                  </a:cubicBezTo>
                  <a:cubicBezTo>
                    <a:pt x="1852182" y="647140"/>
                    <a:pt x="1852949" y="631034"/>
                    <a:pt x="1844969" y="619064"/>
                  </a:cubicBezTo>
                  <a:cubicBezTo>
                    <a:pt x="1834263" y="603005"/>
                    <a:pt x="1816586" y="592775"/>
                    <a:pt x="1804025" y="578121"/>
                  </a:cubicBezTo>
                  <a:cubicBezTo>
                    <a:pt x="1789222" y="560851"/>
                    <a:pt x="1781591" y="536751"/>
                    <a:pt x="1763082" y="523530"/>
                  </a:cubicBezTo>
                  <a:cubicBezTo>
                    <a:pt x="1747819" y="512628"/>
                    <a:pt x="1726526" y="515035"/>
                    <a:pt x="1708491" y="509882"/>
                  </a:cubicBezTo>
                  <a:cubicBezTo>
                    <a:pt x="1694659" y="505930"/>
                    <a:pt x="1680415" y="502668"/>
                    <a:pt x="1667548" y="496234"/>
                  </a:cubicBezTo>
                  <a:cubicBezTo>
                    <a:pt x="1652877" y="488899"/>
                    <a:pt x="1641593" y="475601"/>
                    <a:pt x="1626604" y="468939"/>
                  </a:cubicBezTo>
                  <a:cubicBezTo>
                    <a:pt x="1480442" y="403978"/>
                    <a:pt x="1596430" y="476118"/>
                    <a:pt x="1503775" y="414347"/>
                  </a:cubicBezTo>
                  <a:cubicBezTo>
                    <a:pt x="1494676" y="400699"/>
                    <a:pt x="1488077" y="385002"/>
                    <a:pt x="1476479" y="373404"/>
                  </a:cubicBezTo>
                  <a:cubicBezTo>
                    <a:pt x="1464881" y="361806"/>
                    <a:pt x="1449936" y="353963"/>
                    <a:pt x="1435536" y="346109"/>
                  </a:cubicBezTo>
                  <a:cubicBezTo>
                    <a:pt x="1391784" y="322244"/>
                    <a:pt x="1300492" y="273560"/>
                    <a:pt x="1244467" y="264222"/>
                  </a:cubicBezTo>
                  <a:lnTo>
                    <a:pt x="1162581" y="250574"/>
                  </a:lnTo>
                  <a:cubicBezTo>
                    <a:pt x="1070985" y="158980"/>
                    <a:pt x="1167646" y="237876"/>
                    <a:pt x="944216" y="195983"/>
                  </a:cubicBezTo>
                  <a:cubicBezTo>
                    <a:pt x="928095" y="192960"/>
                    <a:pt x="917944" y="176023"/>
                    <a:pt x="903273" y="168688"/>
                  </a:cubicBezTo>
                  <a:cubicBezTo>
                    <a:pt x="890406" y="162254"/>
                    <a:pt x="876549" y="157228"/>
                    <a:pt x="862330" y="155040"/>
                  </a:cubicBezTo>
                  <a:cubicBezTo>
                    <a:pt x="817142" y="148088"/>
                    <a:pt x="771345" y="145941"/>
                    <a:pt x="725852" y="141392"/>
                  </a:cubicBezTo>
                  <a:cubicBezTo>
                    <a:pt x="600593" y="99639"/>
                    <a:pt x="672595" y="116960"/>
                    <a:pt x="507488" y="100449"/>
                  </a:cubicBezTo>
                  <a:cubicBezTo>
                    <a:pt x="493840" y="95900"/>
                    <a:pt x="480501" y="90290"/>
                    <a:pt x="466545" y="86801"/>
                  </a:cubicBezTo>
                  <a:cubicBezTo>
                    <a:pt x="404020" y="71170"/>
                    <a:pt x="355424" y="67793"/>
                    <a:pt x="289124" y="59506"/>
                  </a:cubicBezTo>
                  <a:cubicBezTo>
                    <a:pt x="163864" y="17752"/>
                    <a:pt x="235866" y="35073"/>
                    <a:pt x="70760" y="18562"/>
                  </a:cubicBezTo>
                  <a:cubicBezTo>
                    <a:pt x="57112" y="14013"/>
                    <a:pt x="43173" y="-428"/>
                    <a:pt x="29816" y="4915"/>
                  </a:cubicBezTo>
                  <a:cubicBezTo>
                    <a:pt x="14587" y="11007"/>
                    <a:pt x="2521" y="45858"/>
                    <a:pt x="2521" y="45858"/>
                  </a:cubicBezTo>
                </a:path>
              </a:pathLst>
            </a:custGeom>
            <a:solidFill>
              <a:srgbClr val="552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322" t="76749" r="22590"/>
          <a:stretch/>
        </p:blipFill>
        <p:spPr>
          <a:xfrm rot="10800000">
            <a:off x="1554480" y="1650999"/>
            <a:ext cx="798195" cy="70167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9" name="Freeform 28"/>
          <p:cNvSpPr/>
          <p:nvPr/>
        </p:nvSpPr>
        <p:spPr>
          <a:xfrm>
            <a:off x="-40193" y="4377520"/>
            <a:ext cx="1416818" cy="204528"/>
          </a:xfrm>
          <a:custGeom>
            <a:avLst/>
            <a:gdLst>
              <a:gd name="connsiteX0" fmla="*/ 0 w 1416818"/>
              <a:gd name="connsiteY0" fmla="*/ 83948 h 204528"/>
              <a:gd name="connsiteX1" fmla="*/ 0 w 1416818"/>
              <a:gd name="connsiteY1" fmla="*/ 83948 h 204528"/>
              <a:gd name="connsiteX2" fmla="*/ 90435 w 1416818"/>
              <a:gd name="connsiteY2" fmla="*/ 93996 h 204528"/>
              <a:gd name="connsiteX3" fmla="*/ 180870 w 1416818"/>
              <a:gd name="connsiteY3" fmla="*/ 73900 h 204528"/>
              <a:gd name="connsiteX4" fmla="*/ 763674 w 1416818"/>
              <a:gd name="connsiteY4" fmla="*/ 83948 h 204528"/>
              <a:gd name="connsiteX5" fmla="*/ 813916 w 1416818"/>
              <a:gd name="connsiteY5" fmla="*/ 63851 h 204528"/>
              <a:gd name="connsiteX6" fmla="*/ 844061 w 1416818"/>
              <a:gd name="connsiteY6" fmla="*/ 53803 h 204528"/>
              <a:gd name="connsiteX7" fmla="*/ 1406769 w 1416818"/>
              <a:gd name="connsiteY7" fmla="*/ 154287 h 204528"/>
              <a:gd name="connsiteX8" fmla="*/ 1396720 w 1416818"/>
              <a:gd name="connsiteY8" fmla="*/ 184432 h 204528"/>
              <a:gd name="connsiteX9" fmla="*/ 1085222 w 1416818"/>
              <a:gd name="connsiteY9" fmla="*/ 174383 h 204528"/>
              <a:gd name="connsiteX10" fmla="*/ 1024931 w 1416818"/>
              <a:gd name="connsiteY10" fmla="*/ 164335 h 204528"/>
              <a:gd name="connsiteX11" fmla="*/ 351692 w 1416818"/>
              <a:gd name="connsiteY11" fmla="*/ 174383 h 204528"/>
              <a:gd name="connsiteX12" fmla="*/ 200967 w 1416818"/>
              <a:gd name="connsiteY12" fmla="*/ 204528 h 204528"/>
              <a:gd name="connsiteX13" fmla="*/ 20096 w 1416818"/>
              <a:gd name="connsiteY13" fmla="*/ 194480 h 204528"/>
              <a:gd name="connsiteX14" fmla="*/ 0 w 1416818"/>
              <a:gd name="connsiteY14" fmla="*/ 83948 h 20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818" h="204528">
                <a:moveTo>
                  <a:pt x="0" y="83948"/>
                </a:moveTo>
                <a:lnTo>
                  <a:pt x="0" y="83948"/>
                </a:lnTo>
                <a:cubicBezTo>
                  <a:pt x="30145" y="87297"/>
                  <a:pt x="60105" y="93996"/>
                  <a:pt x="90435" y="93996"/>
                </a:cubicBezTo>
                <a:cubicBezTo>
                  <a:pt x="125804" y="93996"/>
                  <a:pt x="149784" y="84262"/>
                  <a:pt x="180870" y="73900"/>
                </a:cubicBezTo>
                <a:cubicBezTo>
                  <a:pt x="436079" y="91500"/>
                  <a:pt x="507883" y="106518"/>
                  <a:pt x="763674" y="83948"/>
                </a:cubicBezTo>
                <a:cubicBezTo>
                  <a:pt x="781642" y="82363"/>
                  <a:pt x="797027" y="70184"/>
                  <a:pt x="813916" y="63851"/>
                </a:cubicBezTo>
                <a:cubicBezTo>
                  <a:pt x="823833" y="60132"/>
                  <a:pt x="834013" y="57152"/>
                  <a:pt x="844061" y="53803"/>
                </a:cubicBezTo>
                <a:cubicBezTo>
                  <a:pt x="1349412" y="62668"/>
                  <a:pt x="1453427" y="-125657"/>
                  <a:pt x="1406769" y="154287"/>
                </a:cubicBezTo>
                <a:cubicBezTo>
                  <a:pt x="1405028" y="164735"/>
                  <a:pt x="1400070" y="174384"/>
                  <a:pt x="1396720" y="184432"/>
                </a:cubicBezTo>
                <a:cubicBezTo>
                  <a:pt x="1292887" y="181082"/>
                  <a:pt x="1188957" y="179990"/>
                  <a:pt x="1085222" y="174383"/>
                </a:cubicBezTo>
                <a:cubicBezTo>
                  <a:pt x="1064878" y="173283"/>
                  <a:pt x="1045305" y="164335"/>
                  <a:pt x="1024931" y="164335"/>
                </a:cubicBezTo>
                <a:cubicBezTo>
                  <a:pt x="800493" y="164335"/>
                  <a:pt x="576105" y="171034"/>
                  <a:pt x="351692" y="174383"/>
                </a:cubicBezTo>
                <a:cubicBezTo>
                  <a:pt x="344525" y="175976"/>
                  <a:pt x="223658" y="204528"/>
                  <a:pt x="200967" y="204528"/>
                </a:cubicBezTo>
                <a:cubicBezTo>
                  <a:pt x="140584" y="204528"/>
                  <a:pt x="80386" y="197829"/>
                  <a:pt x="20096" y="194480"/>
                </a:cubicBezTo>
                <a:cubicBezTo>
                  <a:pt x="2634" y="142092"/>
                  <a:pt x="3349" y="102370"/>
                  <a:pt x="0" y="83948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2" y="1710007"/>
            <a:ext cx="1819275" cy="2800350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sp>
        <p:nvSpPr>
          <p:cNvPr id="28" name="Freeform 27"/>
          <p:cNvSpPr/>
          <p:nvPr/>
        </p:nvSpPr>
        <p:spPr>
          <a:xfrm>
            <a:off x="1051560" y="1531620"/>
            <a:ext cx="1071627" cy="378093"/>
          </a:xfrm>
          <a:custGeom>
            <a:avLst/>
            <a:gdLst>
              <a:gd name="connsiteX0" fmla="*/ 1059180 w 1071627"/>
              <a:gd name="connsiteY0" fmla="*/ 121920 h 378093"/>
              <a:gd name="connsiteX1" fmla="*/ 1059180 w 1071627"/>
              <a:gd name="connsiteY1" fmla="*/ 121920 h 378093"/>
              <a:gd name="connsiteX2" fmla="*/ 1005840 w 1071627"/>
              <a:gd name="connsiteY2" fmla="*/ 167640 h 378093"/>
              <a:gd name="connsiteX3" fmla="*/ 990600 w 1071627"/>
              <a:gd name="connsiteY3" fmla="*/ 190500 h 378093"/>
              <a:gd name="connsiteX4" fmla="*/ 944880 w 1071627"/>
              <a:gd name="connsiteY4" fmla="*/ 213360 h 378093"/>
              <a:gd name="connsiteX5" fmla="*/ 914400 w 1071627"/>
              <a:gd name="connsiteY5" fmla="*/ 228600 h 378093"/>
              <a:gd name="connsiteX6" fmla="*/ 906780 w 1071627"/>
              <a:gd name="connsiteY6" fmla="*/ 251460 h 378093"/>
              <a:gd name="connsiteX7" fmla="*/ 883920 w 1071627"/>
              <a:gd name="connsiteY7" fmla="*/ 259080 h 378093"/>
              <a:gd name="connsiteX8" fmla="*/ 853440 w 1071627"/>
              <a:gd name="connsiteY8" fmla="*/ 274320 h 378093"/>
              <a:gd name="connsiteX9" fmla="*/ 807720 w 1071627"/>
              <a:gd name="connsiteY9" fmla="*/ 304800 h 378093"/>
              <a:gd name="connsiteX10" fmla="*/ 762000 w 1071627"/>
              <a:gd name="connsiteY10" fmla="*/ 335280 h 378093"/>
              <a:gd name="connsiteX11" fmla="*/ 739140 w 1071627"/>
              <a:gd name="connsiteY11" fmla="*/ 350520 h 378093"/>
              <a:gd name="connsiteX12" fmla="*/ 693420 w 1071627"/>
              <a:gd name="connsiteY12" fmla="*/ 358140 h 378093"/>
              <a:gd name="connsiteX13" fmla="*/ 563880 w 1071627"/>
              <a:gd name="connsiteY13" fmla="*/ 365760 h 378093"/>
              <a:gd name="connsiteX14" fmla="*/ 327660 w 1071627"/>
              <a:gd name="connsiteY14" fmla="*/ 365760 h 378093"/>
              <a:gd name="connsiteX15" fmla="*/ 281940 w 1071627"/>
              <a:gd name="connsiteY15" fmla="*/ 342900 h 378093"/>
              <a:gd name="connsiteX16" fmla="*/ 259080 w 1071627"/>
              <a:gd name="connsiteY16" fmla="*/ 335280 h 378093"/>
              <a:gd name="connsiteX17" fmla="*/ 198120 w 1071627"/>
              <a:gd name="connsiteY17" fmla="*/ 312420 h 378093"/>
              <a:gd name="connsiteX18" fmla="*/ 114300 w 1071627"/>
              <a:gd name="connsiteY18" fmla="*/ 274320 h 378093"/>
              <a:gd name="connsiteX19" fmla="*/ 114300 w 1071627"/>
              <a:gd name="connsiteY19" fmla="*/ 274320 h 378093"/>
              <a:gd name="connsiteX20" fmla="*/ 60960 w 1071627"/>
              <a:gd name="connsiteY20" fmla="*/ 251460 h 378093"/>
              <a:gd name="connsiteX21" fmla="*/ 0 w 1071627"/>
              <a:gd name="connsiteY21" fmla="*/ 236220 h 378093"/>
              <a:gd name="connsiteX22" fmla="*/ 7620 w 1071627"/>
              <a:gd name="connsiteY22" fmla="*/ 205740 h 378093"/>
              <a:gd name="connsiteX23" fmla="*/ 30480 w 1071627"/>
              <a:gd name="connsiteY23" fmla="*/ 198120 h 378093"/>
              <a:gd name="connsiteX24" fmla="*/ 53340 w 1071627"/>
              <a:gd name="connsiteY24" fmla="*/ 182880 h 378093"/>
              <a:gd name="connsiteX25" fmla="*/ 99060 w 1071627"/>
              <a:gd name="connsiteY25" fmla="*/ 167640 h 378093"/>
              <a:gd name="connsiteX26" fmla="*/ 152400 w 1071627"/>
              <a:gd name="connsiteY26" fmla="*/ 152400 h 378093"/>
              <a:gd name="connsiteX27" fmla="*/ 198120 w 1071627"/>
              <a:gd name="connsiteY27" fmla="*/ 129540 h 378093"/>
              <a:gd name="connsiteX28" fmla="*/ 220980 w 1071627"/>
              <a:gd name="connsiteY28" fmla="*/ 121920 h 378093"/>
              <a:gd name="connsiteX29" fmla="*/ 251460 w 1071627"/>
              <a:gd name="connsiteY29" fmla="*/ 106680 h 378093"/>
              <a:gd name="connsiteX30" fmla="*/ 312420 w 1071627"/>
              <a:gd name="connsiteY30" fmla="*/ 91440 h 378093"/>
              <a:gd name="connsiteX31" fmla="*/ 388620 w 1071627"/>
              <a:gd name="connsiteY31" fmla="*/ 76200 h 378093"/>
              <a:gd name="connsiteX32" fmla="*/ 487680 w 1071627"/>
              <a:gd name="connsiteY32" fmla="*/ 60960 h 378093"/>
              <a:gd name="connsiteX33" fmla="*/ 518160 w 1071627"/>
              <a:gd name="connsiteY33" fmla="*/ 53340 h 378093"/>
              <a:gd name="connsiteX34" fmla="*/ 548640 w 1071627"/>
              <a:gd name="connsiteY34" fmla="*/ 38100 h 378093"/>
              <a:gd name="connsiteX35" fmla="*/ 601980 w 1071627"/>
              <a:gd name="connsiteY35" fmla="*/ 30480 h 378093"/>
              <a:gd name="connsiteX36" fmla="*/ 640080 w 1071627"/>
              <a:gd name="connsiteY36" fmla="*/ 15240 h 378093"/>
              <a:gd name="connsiteX37" fmla="*/ 662940 w 1071627"/>
              <a:gd name="connsiteY37" fmla="*/ 7620 h 378093"/>
              <a:gd name="connsiteX38" fmla="*/ 762000 w 1071627"/>
              <a:gd name="connsiteY38" fmla="*/ 0 h 378093"/>
              <a:gd name="connsiteX39" fmla="*/ 914400 w 1071627"/>
              <a:gd name="connsiteY39" fmla="*/ 7620 h 378093"/>
              <a:gd name="connsiteX40" fmla="*/ 1028700 w 1071627"/>
              <a:gd name="connsiteY40" fmla="*/ 22860 h 378093"/>
              <a:gd name="connsiteX41" fmla="*/ 1051560 w 1071627"/>
              <a:gd name="connsiteY41" fmla="*/ 45720 h 378093"/>
              <a:gd name="connsiteX42" fmla="*/ 1059180 w 1071627"/>
              <a:gd name="connsiteY42" fmla="*/ 121920 h 37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71627" h="378093">
                <a:moveTo>
                  <a:pt x="1059180" y="121920"/>
                </a:moveTo>
                <a:lnTo>
                  <a:pt x="1059180" y="121920"/>
                </a:lnTo>
                <a:cubicBezTo>
                  <a:pt x="1041400" y="137160"/>
                  <a:pt x="1022399" y="151081"/>
                  <a:pt x="1005840" y="167640"/>
                </a:cubicBezTo>
                <a:cubicBezTo>
                  <a:pt x="999364" y="174116"/>
                  <a:pt x="997076" y="184024"/>
                  <a:pt x="990600" y="190500"/>
                </a:cubicBezTo>
                <a:cubicBezTo>
                  <a:pt x="972295" y="208805"/>
                  <a:pt x="966571" y="204064"/>
                  <a:pt x="944880" y="213360"/>
                </a:cubicBezTo>
                <a:cubicBezTo>
                  <a:pt x="934439" y="217835"/>
                  <a:pt x="924560" y="223520"/>
                  <a:pt x="914400" y="228600"/>
                </a:cubicBezTo>
                <a:cubicBezTo>
                  <a:pt x="911860" y="236220"/>
                  <a:pt x="912460" y="245780"/>
                  <a:pt x="906780" y="251460"/>
                </a:cubicBezTo>
                <a:cubicBezTo>
                  <a:pt x="901100" y="257140"/>
                  <a:pt x="891303" y="255916"/>
                  <a:pt x="883920" y="259080"/>
                </a:cubicBezTo>
                <a:cubicBezTo>
                  <a:pt x="873479" y="263555"/>
                  <a:pt x="862683" y="267718"/>
                  <a:pt x="853440" y="274320"/>
                </a:cubicBezTo>
                <a:cubicBezTo>
                  <a:pt x="803496" y="309995"/>
                  <a:pt x="856757" y="288454"/>
                  <a:pt x="807720" y="304800"/>
                </a:cubicBezTo>
                <a:cubicBezTo>
                  <a:pt x="764385" y="348135"/>
                  <a:pt x="806111" y="313224"/>
                  <a:pt x="762000" y="335280"/>
                </a:cubicBezTo>
                <a:cubicBezTo>
                  <a:pt x="753809" y="339376"/>
                  <a:pt x="747828" y="347624"/>
                  <a:pt x="739140" y="350520"/>
                </a:cubicBezTo>
                <a:cubicBezTo>
                  <a:pt x="724483" y="355406"/>
                  <a:pt x="708812" y="356802"/>
                  <a:pt x="693420" y="358140"/>
                </a:cubicBezTo>
                <a:cubicBezTo>
                  <a:pt x="650328" y="361887"/>
                  <a:pt x="607060" y="363220"/>
                  <a:pt x="563880" y="365760"/>
                </a:cubicBezTo>
                <a:cubicBezTo>
                  <a:pt x="465666" y="385403"/>
                  <a:pt x="514785" y="378665"/>
                  <a:pt x="327660" y="365760"/>
                </a:cubicBezTo>
                <a:cubicBezTo>
                  <a:pt x="305442" y="364228"/>
                  <a:pt x="300845" y="352352"/>
                  <a:pt x="281940" y="342900"/>
                </a:cubicBezTo>
                <a:cubicBezTo>
                  <a:pt x="274756" y="339308"/>
                  <a:pt x="266463" y="338444"/>
                  <a:pt x="259080" y="335280"/>
                </a:cubicBezTo>
                <a:cubicBezTo>
                  <a:pt x="203294" y="311372"/>
                  <a:pt x="254315" y="326469"/>
                  <a:pt x="198120" y="312420"/>
                </a:cubicBezTo>
                <a:cubicBezTo>
                  <a:pt x="146245" y="281295"/>
                  <a:pt x="174071" y="294244"/>
                  <a:pt x="114300" y="274320"/>
                </a:cubicBezTo>
                <a:lnTo>
                  <a:pt x="114300" y="274320"/>
                </a:lnTo>
                <a:cubicBezTo>
                  <a:pt x="92492" y="263416"/>
                  <a:pt x="83384" y="257066"/>
                  <a:pt x="60960" y="251460"/>
                </a:cubicBezTo>
                <a:lnTo>
                  <a:pt x="0" y="236220"/>
                </a:lnTo>
                <a:cubicBezTo>
                  <a:pt x="2540" y="226060"/>
                  <a:pt x="1078" y="213918"/>
                  <a:pt x="7620" y="205740"/>
                </a:cubicBezTo>
                <a:cubicBezTo>
                  <a:pt x="12638" y="199468"/>
                  <a:pt x="23296" y="201712"/>
                  <a:pt x="30480" y="198120"/>
                </a:cubicBezTo>
                <a:cubicBezTo>
                  <a:pt x="38671" y="194024"/>
                  <a:pt x="44971" y="186599"/>
                  <a:pt x="53340" y="182880"/>
                </a:cubicBezTo>
                <a:cubicBezTo>
                  <a:pt x="68020" y="176356"/>
                  <a:pt x="83820" y="172720"/>
                  <a:pt x="99060" y="167640"/>
                </a:cubicBezTo>
                <a:cubicBezTo>
                  <a:pt x="153870" y="149370"/>
                  <a:pt x="85423" y="171536"/>
                  <a:pt x="152400" y="152400"/>
                </a:cubicBezTo>
                <a:cubicBezTo>
                  <a:pt x="197091" y="139631"/>
                  <a:pt x="153592" y="151804"/>
                  <a:pt x="198120" y="129540"/>
                </a:cubicBezTo>
                <a:cubicBezTo>
                  <a:pt x="205304" y="125948"/>
                  <a:pt x="213597" y="125084"/>
                  <a:pt x="220980" y="121920"/>
                </a:cubicBezTo>
                <a:cubicBezTo>
                  <a:pt x="231421" y="117445"/>
                  <a:pt x="240684" y="110272"/>
                  <a:pt x="251460" y="106680"/>
                </a:cubicBezTo>
                <a:cubicBezTo>
                  <a:pt x="271331" y="100056"/>
                  <a:pt x="291881" y="95548"/>
                  <a:pt x="312420" y="91440"/>
                </a:cubicBezTo>
                <a:cubicBezTo>
                  <a:pt x="337820" y="86360"/>
                  <a:pt x="363111" y="80702"/>
                  <a:pt x="388620" y="76200"/>
                </a:cubicBezTo>
                <a:cubicBezTo>
                  <a:pt x="450836" y="65221"/>
                  <a:pt x="429766" y="72543"/>
                  <a:pt x="487680" y="60960"/>
                </a:cubicBezTo>
                <a:cubicBezTo>
                  <a:pt x="497949" y="58906"/>
                  <a:pt x="508354" y="57017"/>
                  <a:pt x="518160" y="53340"/>
                </a:cubicBezTo>
                <a:cubicBezTo>
                  <a:pt x="528796" y="49352"/>
                  <a:pt x="537681" y="41089"/>
                  <a:pt x="548640" y="38100"/>
                </a:cubicBezTo>
                <a:cubicBezTo>
                  <a:pt x="565968" y="33374"/>
                  <a:pt x="584200" y="33020"/>
                  <a:pt x="601980" y="30480"/>
                </a:cubicBezTo>
                <a:cubicBezTo>
                  <a:pt x="614680" y="25400"/>
                  <a:pt x="627273" y="20043"/>
                  <a:pt x="640080" y="15240"/>
                </a:cubicBezTo>
                <a:cubicBezTo>
                  <a:pt x="647601" y="12420"/>
                  <a:pt x="654970" y="8616"/>
                  <a:pt x="662940" y="7620"/>
                </a:cubicBezTo>
                <a:cubicBezTo>
                  <a:pt x="695802" y="3512"/>
                  <a:pt x="728980" y="2540"/>
                  <a:pt x="762000" y="0"/>
                </a:cubicBezTo>
                <a:lnTo>
                  <a:pt x="914400" y="7620"/>
                </a:lnTo>
                <a:cubicBezTo>
                  <a:pt x="962128" y="10912"/>
                  <a:pt x="984614" y="15512"/>
                  <a:pt x="1028700" y="22860"/>
                </a:cubicBezTo>
                <a:cubicBezTo>
                  <a:pt x="1036320" y="30480"/>
                  <a:pt x="1046327" y="36300"/>
                  <a:pt x="1051560" y="45720"/>
                </a:cubicBezTo>
                <a:cubicBezTo>
                  <a:pt x="1092500" y="119412"/>
                  <a:pt x="1057910" y="109220"/>
                  <a:pt x="1059180" y="121920"/>
                </a:cubicBez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 rot="15898172">
            <a:off x="4321971" y="325613"/>
            <a:ext cx="740410" cy="506444"/>
            <a:chOff x="5426109" y="2519988"/>
            <a:chExt cx="845461" cy="81603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rcRect l="40166" r="-1"/>
          <a:stretch/>
        </p:blipFill>
        <p:spPr>
          <a:xfrm rot="5841197" flipH="1">
            <a:off x="3680499" y="928581"/>
            <a:ext cx="2123287" cy="111831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5898172">
            <a:off x="4246573" y="341016"/>
            <a:ext cx="740410" cy="506444"/>
            <a:chOff x="5426109" y="2519988"/>
            <a:chExt cx="845461" cy="81603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sp>
        <p:nvSpPr>
          <p:cNvPr id="30" name="Freeform 29"/>
          <p:cNvSpPr/>
          <p:nvPr/>
        </p:nvSpPr>
        <p:spPr>
          <a:xfrm>
            <a:off x="4234997" y="390654"/>
            <a:ext cx="416533" cy="253872"/>
          </a:xfrm>
          <a:custGeom>
            <a:avLst/>
            <a:gdLst>
              <a:gd name="connsiteX0" fmla="*/ 66675 w 221457"/>
              <a:gd name="connsiteY0" fmla="*/ 7144 h 226219"/>
              <a:gd name="connsiteX1" fmla="*/ 221457 w 221457"/>
              <a:gd name="connsiteY1" fmla="*/ 0 h 226219"/>
              <a:gd name="connsiteX2" fmla="*/ 209550 w 221457"/>
              <a:gd name="connsiteY2" fmla="*/ 183357 h 226219"/>
              <a:gd name="connsiteX3" fmla="*/ 59532 w 221457"/>
              <a:gd name="connsiteY3" fmla="*/ 226219 h 226219"/>
              <a:gd name="connsiteX4" fmla="*/ 0 w 221457"/>
              <a:gd name="connsiteY4" fmla="*/ 88107 h 226219"/>
              <a:gd name="connsiteX5" fmla="*/ 66675 w 221457"/>
              <a:gd name="connsiteY5" fmla="*/ 7144 h 226219"/>
              <a:gd name="connsiteX0" fmla="*/ 66675 w 221457"/>
              <a:gd name="connsiteY0" fmla="*/ 7144 h 226219"/>
              <a:gd name="connsiteX1" fmla="*/ 221457 w 221457"/>
              <a:gd name="connsiteY1" fmla="*/ 0 h 226219"/>
              <a:gd name="connsiteX2" fmla="*/ 216694 w 221457"/>
              <a:gd name="connsiteY2" fmla="*/ 197644 h 226219"/>
              <a:gd name="connsiteX3" fmla="*/ 59532 w 221457"/>
              <a:gd name="connsiteY3" fmla="*/ 226219 h 226219"/>
              <a:gd name="connsiteX4" fmla="*/ 0 w 221457"/>
              <a:gd name="connsiteY4" fmla="*/ 88107 h 226219"/>
              <a:gd name="connsiteX5" fmla="*/ 66675 w 221457"/>
              <a:gd name="connsiteY5" fmla="*/ 7144 h 226219"/>
              <a:gd name="connsiteX0" fmla="*/ 66675 w 221457"/>
              <a:gd name="connsiteY0" fmla="*/ 7144 h 233362"/>
              <a:gd name="connsiteX1" fmla="*/ 221457 w 221457"/>
              <a:gd name="connsiteY1" fmla="*/ 0 h 233362"/>
              <a:gd name="connsiteX2" fmla="*/ 216694 w 221457"/>
              <a:gd name="connsiteY2" fmla="*/ 197644 h 233362"/>
              <a:gd name="connsiteX3" fmla="*/ 52388 w 221457"/>
              <a:gd name="connsiteY3" fmla="*/ 233362 h 233362"/>
              <a:gd name="connsiteX4" fmla="*/ 0 w 221457"/>
              <a:gd name="connsiteY4" fmla="*/ 88107 h 233362"/>
              <a:gd name="connsiteX5" fmla="*/ 66675 w 221457"/>
              <a:gd name="connsiteY5" fmla="*/ 7144 h 233362"/>
              <a:gd name="connsiteX0" fmla="*/ 66675 w 221457"/>
              <a:gd name="connsiteY0" fmla="*/ 7144 h 233362"/>
              <a:gd name="connsiteX1" fmla="*/ 221457 w 221457"/>
              <a:gd name="connsiteY1" fmla="*/ 0 h 233362"/>
              <a:gd name="connsiteX2" fmla="*/ 219075 w 221457"/>
              <a:gd name="connsiteY2" fmla="*/ 159543 h 233362"/>
              <a:gd name="connsiteX3" fmla="*/ 216694 w 221457"/>
              <a:gd name="connsiteY3" fmla="*/ 197644 h 233362"/>
              <a:gd name="connsiteX4" fmla="*/ 52388 w 221457"/>
              <a:gd name="connsiteY4" fmla="*/ 233362 h 233362"/>
              <a:gd name="connsiteX5" fmla="*/ 0 w 221457"/>
              <a:gd name="connsiteY5" fmla="*/ 88107 h 233362"/>
              <a:gd name="connsiteX6" fmla="*/ 66675 w 221457"/>
              <a:gd name="connsiteY6" fmla="*/ 7144 h 233362"/>
              <a:gd name="connsiteX0" fmla="*/ 66675 w 221457"/>
              <a:gd name="connsiteY0" fmla="*/ 7144 h 233362"/>
              <a:gd name="connsiteX1" fmla="*/ 221457 w 221457"/>
              <a:gd name="connsiteY1" fmla="*/ 0 h 233362"/>
              <a:gd name="connsiteX2" fmla="*/ 219075 w 221457"/>
              <a:gd name="connsiteY2" fmla="*/ 159543 h 233362"/>
              <a:gd name="connsiteX3" fmla="*/ 211932 w 221457"/>
              <a:gd name="connsiteY3" fmla="*/ 197644 h 233362"/>
              <a:gd name="connsiteX4" fmla="*/ 52388 w 221457"/>
              <a:gd name="connsiteY4" fmla="*/ 233362 h 233362"/>
              <a:gd name="connsiteX5" fmla="*/ 0 w 221457"/>
              <a:gd name="connsiteY5" fmla="*/ 88107 h 233362"/>
              <a:gd name="connsiteX6" fmla="*/ 66675 w 221457"/>
              <a:gd name="connsiteY6" fmla="*/ 7144 h 233362"/>
              <a:gd name="connsiteX0" fmla="*/ 66675 w 235743"/>
              <a:gd name="connsiteY0" fmla="*/ 7144 h 233362"/>
              <a:gd name="connsiteX1" fmla="*/ 221457 w 235743"/>
              <a:gd name="connsiteY1" fmla="*/ 0 h 233362"/>
              <a:gd name="connsiteX2" fmla="*/ 235743 w 235743"/>
              <a:gd name="connsiteY2" fmla="*/ 157162 h 233362"/>
              <a:gd name="connsiteX3" fmla="*/ 211932 w 235743"/>
              <a:gd name="connsiteY3" fmla="*/ 197644 h 233362"/>
              <a:gd name="connsiteX4" fmla="*/ 52388 w 235743"/>
              <a:gd name="connsiteY4" fmla="*/ 233362 h 233362"/>
              <a:gd name="connsiteX5" fmla="*/ 0 w 235743"/>
              <a:gd name="connsiteY5" fmla="*/ 88107 h 233362"/>
              <a:gd name="connsiteX6" fmla="*/ 66675 w 235743"/>
              <a:gd name="connsiteY6" fmla="*/ 7144 h 233362"/>
              <a:gd name="connsiteX0" fmla="*/ 68754 w 235743"/>
              <a:gd name="connsiteY0" fmla="*/ 16669 h 233362"/>
              <a:gd name="connsiteX1" fmla="*/ 221457 w 235743"/>
              <a:gd name="connsiteY1" fmla="*/ 0 h 233362"/>
              <a:gd name="connsiteX2" fmla="*/ 235743 w 235743"/>
              <a:gd name="connsiteY2" fmla="*/ 157162 h 233362"/>
              <a:gd name="connsiteX3" fmla="*/ 211932 w 235743"/>
              <a:gd name="connsiteY3" fmla="*/ 197644 h 233362"/>
              <a:gd name="connsiteX4" fmla="*/ 52388 w 235743"/>
              <a:gd name="connsiteY4" fmla="*/ 233362 h 233362"/>
              <a:gd name="connsiteX5" fmla="*/ 0 w 235743"/>
              <a:gd name="connsiteY5" fmla="*/ 88107 h 233362"/>
              <a:gd name="connsiteX6" fmla="*/ 68754 w 235743"/>
              <a:gd name="connsiteY6" fmla="*/ 16669 h 233362"/>
              <a:gd name="connsiteX0" fmla="*/ 68754 w 235743"/>
              <a:gd name="connsiteY0" fmla="*/ 16669 h 249237"/>
              <a:gd name="connsiteX1" fmla="*/ 221457 w 235743"/>
              <a:gd name="connsiteY1" fmla="*/ 0 h 249237"/>
              <a:gd name="connsiteX2" fmla="*/ 235743 w 235743"/>
              <a:gd name="connsiteY2" fmla="*/ 157162 h 249237"/>
              <a:gd name="connsiteX3" fmla="*/ 211932 w 235743"/>
              <a:gd name="connsiteY3" fmla="*/ 197644 h 249237"/>
              <a:gd name="connsiteX4" fmla="*/ 56546 w 235743"/>
              <a:gd name="connsiteY4" fmla="*/ 249237 h 249237"/>
              <a:gd name="connsiteX5" fmla="*/ 0 w 235743"/>
              <a:gd name="connsiteY5" fmla="*/ 88107 h 249237"/>
              <a:gd name="connsiteX6" fmla="*/ 68754 w 235743"/>
              <a:gd name="connsiteY6" fmla="*/ 16669 h 249237"/>
              <a:gd name="connsiteX0" fmla="*/ 68754 w 235743"/>
              <a:gd name="connsiteY0" fmla="*/ 16669 h 249237"/>
              <a:gd name="connsiteX1" fmla="*/ 221457 w 235743"/>
              <a:gd name="connsiteY1" fmla="*/ 0 h 249237"/>
              <a:gd name="connsiteX2" fmla="*/ 235743 w 235743"/>
              <a:gd name="connsiteY2" fmla="*/ 157162 h 249237"/>
              <a:gd name="connsiteX3" fmla="*/ 211932 w 235743"/>
              <a:gd name="connsiteY3" fmla="*/ 197644 h 249237"/>
              <a:gd name="connsiteX4" fmla="*/ 77335 w 235743"/>
              <a:gd name="connsiteY4" fmla="*/ 249237 h 249237"/>
              <a:gd name="connsiteX5" fmla="*/ 0 w 235743"/>
              <a:gd name="connsiteY5" fmla="*/ 88107 h 249237"/>
              <a:gd name="connsiteX6" fmla="*/ 68754 w 235743"/>
              <a:gd name="connsiteY6" fmla="*/ 16669 h 249237"/>
              <a:gd name="connsiteX0" fmla="*/ 68754 w 235743"/>
              <a:gd name="connsiteY0" fmla="*/ 16669 h 249237"/>
              <a:gd name="connsiteX1" fmla="*/ 221457 w 235743"/>
              <a:gd name="connsiteY1" fmla="*/ 0 h 249237"/>
              <a:gd name="connsiteX2" fmla="*/ 235743 w 235743"/>
              <a:gd name="connsiteY2" fmla="*/ 157162 h 249237"/>
              <a:gd name="connsiteX3" fmla="*/ 174512 w 235743"/>
              <a:gd name="connsiteY3" fmla="*/ 219869 h 249237"/>
              <a:gd name="connsiteX4" fmla="*/ 77335 w 235743"/>
              <a:gd name="connsiteY4" fmla="*/ 249237 h 249237"/>
              <a:gd name="connsiteX5" fmla="*/ 0 w 235743"/>
              <a:gd name="connsiteY5" fmla="*/ 88107 h 249237"/>
              <a:gd name="connsiteX6" fmla="*/ 68754 w 235743"/>
              <a:gd name="connsiteY6" fmla="*/ 16669 h 249237"/>
              <a:gd name="connsiteX0" fmla="*/ 68754 w 231585"/>
              <a:gd name="connsiteY0" fmla="*/ 16669 h 249237"/>
              <a:gd name="connsiteX1" fmla="*/ 221457 w 231585"/>
              <a:gd name="connsiteY1" fmla="*/ 0 h 249237"/>
              <a:gd name="connsiteX2" fmla="*/ 231585 w 231585"/>
              <a:gd name="connsiteY2" fmla="*/ 182562 h 249237"/>
              <a:gd name="connsiteX3" fmla="*/ 174512 w 231585"/>
              <a:gd name="connsiteY3" fmla="*/ 219869 h 249237"/>
              <a:gd name="connsiteX4" fmla="*/ 77335 w 231585"/>
              <a:gd name="connsiteY4" fmla="*/ 249237 h 249237"/>
              <a:gd name="connsiteX5" fmla="*/ 0 w 231585"/>
              <a:gd name="connsiteY5" fmla="*/ 88107 h 249237"/>
              <a:gd name="connsiteX6" fmla="*/ 68754 w 231585"/>
              <a:gd name="connsiteY6" fmla="*/ 16669 h 249237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95331 w 231585"/>
              <a:gd name="connsiteY3" fmla="*/ 210344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0197"/>
              <a:gd name="connsiteY0" fmla="*/ 16669 h 265906"/>
              <a:gd name="connsiteX1" fmla="*/ 221457 w 230197"/>
              <a:gd name="connsiteY1" fmla="*/ 0 h 265906"/>
              <a:gd name="connsiteX2" fmla="*/ 230197 w 230197"/>
              <a:gd name="connsiteY2" fmla="*/ 149225 h 265906"/>
              <a:gd name="connsiteX3" fmla="*/ 195331 w 230197"/>
              <a:gd name="connsiteY3" fmla="*/ 210344 h 265906"/>
              <a:gd name="connsiteX4" fmla="*/ 74560 w 230197"/>
              <a:gd name="connsiteY4" fmla="*/ 265906 h 265906"/>
              <a:gd name="connsiteX5" fmla="*/ 0 w 230197"/>
              <a:gd name="connsiteY5" fmla="*/ 88107 h 265906"/>
              <a:gd name="connsiteX6" fmla="*/ 68754 w 230197"/>
              <a:gd name="connsiteY6" fmla="*/ 16669 h 265906"/>
              <a:gd name="connsiteX0" fmla="*/ 68754 w 230197"/>
              <a:gd name="connsiteY0" fmla="*/ 7144 h 256381"/>
              <a:gd name="connsiteX1" fmla="*/ 221457 w 230197"/>
              <a:gd name="connsiteY1" fmla="*/ 0 h 256381"/>
              <a:gd name="connsiteX2" fmla="*/ 230197 w 230197"/>
              <a:gd name="connsiteY2" fmla="*/ 139700 h 256381"/>
              <a:gd name="connsiteX3" fmla="*/ 195331 w 230197"/>
              <a:gd name="connsiteY3" fmla="*/ 200819 h 256381"/>
              <a:gd name="connsiteX4" fmla="*/ 74560 w 230197"/>
              <a:gd name="connsiteY4" fmla="*/ 256381 h 256381"/>
              <a:gd name="connsiteX5" fmla="*/ 0 w 230197"/>
              <a:gd name="connsiteY5" fmla="*/ 78582 h 256381"/>
              <a:gd name="connsiteX6" fmla="*/ 68754 w 230197"/>
              <a:gd name="connsiteY6" fmla="*/ 7144 h 256381"/>
              <a:gd name="connsiteX0" fmla="*/ 68754 w 230197"/>
              <a:gd name="connsiteY0" fmla="*/ 9398 h 258635"/>
              <a:gd name="connsiteX1" fmla="*/ 221457 w 230197"/>
              <a:gd name="connsiteY1" fmla="*/ 2254 h 258635"/>
              <a:gd name="connsiteX2" fmla="*/ 230197 w 230197"/>
              <a:gd name="connsiteY2" fmla="*/ 141954 h 258635"/>
              <a:gd name="connsiteX3" fmla="*/ 195331 w 230197"/>
              <a:gd name="connsiteY3" fmla="*/ 203073 h 258635"/>
              <a:gd name="connsiteX4" fmla="*/ 74560 w 230197"/>
              <a:gd name="connsiteY4" fmla="*/ 258635 h 258635"/>
              <a:gd name="connsiteX5" fmla="*/ 0 w 230197"/>
              <a:gd name="connsiteY5" fmla="*/ 80836 h 258635"/>
              <a:gd name="connsiteX6" fmla="*/ 68754 w 230197"/>
              <a:gd name="connsiteY6" fmla="*/ 9398 h 258635"/>
              <a:gd name="connsiteX0" fmla="*/ 68754 w 230197"/>
              <a:gd name="connsiteY0" fmla="*/ 9398 h 253872"/>
              <a:gd name="connsiteX1" fmla="*/ 221457 w 230197"/>
              <a:gd name="connsiteY1" fmla="*/ 2254 h 253872"/>
              <a:gd name="connsiteX2" fmla="*/ 230197 w 230197"/>
              <a:gd name="connsiteY2" fmla="*/ 141954 h 253872"/>
              <a:gd name="connsiteX3" fmla="*/ 195331 w 230197"/>
              <a:gd name="connsiteY3" fmla="*/ 203073 h 253872"/>
              <a:gd name="connsiteX4" fmla="*/ 69009 w 230197"/>
              <a:gd name="connsiteY4" fmla="*/ 253872 h 253872"/>
              <a:gd name="connsiteX5" fmla="*/ 0 w 230197"/>
              <a:gd name="connsiteY5" fmla="*/ 80836 h 253872"/>
              <a:gd name="connsiteX6" fmla="*/ 68754 w 230197"/>
              <a:gd name="connsiteY6" fmla="*/ 9398 h 253872"/>
              <a:gd name="connsiteX0" fmla="*/ 68754 w 230197"/>
              <a:gd name="connsiteY0" fmla="*/ 9398 h 253872"/>
              <a:gd name="connsiteX1" fmla="*/ 221457 w 230197"/>
              <a:gd name="connsiteY1" fmla="*/ 2254 h 253872"/>
              <a:gd name="connsiteX2" fmla="*/ 230197 w 230197"/>
              <a:gd name="connsiteY2" fmla="*/ 141954 h 253872"/>
              <a:gd name="connsiteX3" fmla="*/ 164796 w 230197"/>
              <a:gd name="connsiteY3" fmla="*/ 219742 h 253872"/>
              <a:gd name="connsiteX4" fmla="*/ 69009 w 230197"/>
              <a:gd name="connsiteY4" fmla="*/ 253872 h 253872"/>
              <a:gd name="connsiteX5" fmla="*/ 0 w 230197"/>
              <a:gd name="connsiteY5" fmla="*/ 80836 h 253872"/>
              <a:gd name="connsiteX6" fmla="*/ 68754 w 230197"/>
              <a:gd name="connsiteY6" fmla="*/ 9398 h 253872"/>
              <a:gd name="connsiteX0" fmla="*/ 68754 w 236233"/>
              <a:gd name="connsiteY0" fmla="*/ 9398 h 253872"/>
              <a:gd name="connsiteX1" fmla="*/ 221457 w 236233"/>
              <a:gd name="connsiteY1" fmla="*/ 2254 h 253872"/>
              <a:gd name="connsiteX2" fmla="*/ 230197 w 236233"/>
              <a:gd name="connsiteY2" fmla="*/ 141954 h 253872"/>
              <a:gd name="connsiteX3" fmla="*/ 164796 w 236233"/>
              <a:gd name="connsiteY3" fmla="*/ 219742 h 253872"/>
              <a:gd name="connsiteX4" fmla="*/ 69009 w 236233"/>
              <a:gd name="connsiteY4" fmla="*/ 253872 h 253872"/>
              <a:gd name="connsiteX5" fmla="*/ 0 w 236233"/>
              <a:gd name="connsiteY5" fmla="*/ 80836 h 253872"/>
              <a:gd name="connsiteX6" fmla="*/ 68754 w 236233"/>
              <a:gd name="connsiteY6" fmla="*/ 9398 h 253872"/>
              <a:gd name="connsiteX0" fmla="*/ 68754 w 242779"/>
              <a:gd name="connsiteY0" fmla="*/ 9398 h 253872"/>
              <a:gd name="connsiteX1" fmla="*/ 221457 w 242779"/>
              <a:gd name="connsiteY1" fmla="*/ 2254 h 253872"/>
              <a:gd name="connsiteX2" fmla="*/ 237136 w 242779"/>
              <a:gd name="connsiteY2" fmla="*/ 158623 h 253872"/>
              <a:gd name="connsiteX3" fmla="*/ 164796 w 242779"/>
              <a:gd name="connsiteY3" fmla="*/ 219742 h 253872"/>
              <a:gd name="connsiteX4" fmla="*/ 69009 w 242779"/>
              <a:gd name="connsiteY4" fmla="*/ 253872 h 253872"/>
              <a:gd name="connsiteX5" fmla="*/ 0 w 242779"/>
              <a:gd name="connsiteY5" fmla="*/ 80836 h 253872"/>
              <a:gd name="connsiteX6" fmla="*/ 68754 w 242779"/>
              <a:gd name="connsiteY6" fmla="*/ 9398 h 25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779" h="253872">
                <a:moveTo>
                  <a:pt x="68754" y="9398"/>
                </a:moveTo>
                <a:cubicBezTo>
                  <a:pt x="119655" y="7017"/>
                  <a:pt x="173332" y="-4890"/>
                  <a:pt x="221457" y="2254"/>
                </a:cubicBezTo>
                <a:lnTo>
                  <a:pt x="237136" y="158623"/>
                </a:lnTo>
                <a:cubicBezTo>
                  <a:pt x="265301" y="187728"/>
                  <a:pt x="179656" y="190637"/>
                  <a:pt x="164796" y="219742"/>
                </a:cubicBezTo>
                <a:cubicBezTo>
                  <a:pt x="121763" y="246994"/>
                  <a:pt x="102326" y="238526"/>
                  <a:pt x="69009" y="253872"/>
                </a:cubicBezTo>
                <a:cubicBezTo>
                  <a:pt x="13622" y="239850"/>
                  <a:pt x="24853" y="140102"/>
                  <a:pt x="0" y="80836"/>
                </a:cubicBezTo>
                <a:lnTo>
                  <a:pt x="68754" y="9398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rcRect r="26414"/>
          <a:stretch/>
        </p:blipFill>
        <p:spPr>
          <a:xfrm rot="5841197" flipH="1">
            <a:off x="3130465" y="3263422"/>
            <a:ext cx="2611240" cy="1118318"/>
          </a:xfrm>
          <a:prstGeom prst="rect">
            <a:avLst/>
          </a:prstGeom>
        </p:spPr>
      </p:pic>
      <p:sp>
        <p:nvSpPr>
          <p:cNvPr id="32" name="Freeform 31"/>
          <p:cNvSpPr/>
          <p:nvPr/>
        </p:nvSpPr>
        <p:spPr>
          <a:xfrm>
            <a:off x="4795108" y="4953000"/>
            <a:ext cx="148367" cy="185818"/>
          </a:xfrm>
          <a:custGeom>
            <a:avLst/>
            <a:gdLst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24542 w 148367"/>
              <a:gd name="connsiteY2" fmla="*/ 76200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21367 w 148367"/>
              <a:gd name="connsiteY2" fmla="*/ 79375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15017 w 148367"/>
              <a:gd name="connsiteY2" fmla="*/ 82550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8367" h="185818">
                <a:moveTo>
                  <a:pt x="10255" y="38100"/>
                </a:moveTo>
                <a:lnTo>
                  <a:pt x="10255" y="38100"/>
                </a:lnTo>
                <a:cubicBezTo>
                  <a:pt x="11049" y="45508"/>
                  <a:pt x="13099" y="69123"/>
                  <a:pt x="15017" y="82550"/>
                </a:cubicBezTo>
                <a:cubicBezTo>
                  <a:pt x="16383" y="92109"/>
                  <a:pt x="20574" y="95515"/>
                  <a:pt x="19780" y="104775"/>
                </a:cubicBezTo>
                <a:cubicBezTo>
                  <a:pt x="18986" y="114036"/>
                  <a:pt x="14792" y="124501"/>
                  <a:pt x="10255" y="138113"/>
                </a:cubicBezTo>
                <a:cubicBezTo>
                  <a:pt x="11842" y="152400"/>
                  <a:pt x="8588" y="168117"/>
                  <a:pt x="15017" y="180975"/>
                </a:cubicBezTo>
                <a:cubicBezTo>
                  <a:pt x="17944" y="186829"/>
                  <a:pt x="27522" y="185738"/>
                  <a:pt x="34067" y="185738"/>
                </a:cubicBezTo>
                <a:cubicBezTo>
                  <a:pt x="48443" y="185738"/>
                  <a:pt x="62642" y="182563"/>
                  <a:pt x="76930" y="180975"/>
                </a:cubicBezTo>
                <a:cubicBezTo>
                  <a:pt x="106370" y="161348"/>
                  <a:pt x="77651" y="183140"/>
                  <a:pt x="100742" y="157163"/>
                </a:cubicBezTo>
                <a:cubicBezTo>
                  <a:pt x="109691" y="147095"/>
                  <a:pt x="129317" y="128588"/>
                  <a:pt x="129317" y="128588"/>
                </a:cubicBezTo>
                <a:cubicBezTo>
                  <a:pt x="130905" y="123825"/>
                  <a:pt x="131835" y="118790"/>
                  <a:pt x="134080" y="114300"/>
                </a:cubicBezTo>
                <a:cubicBezTo>
                  <a:pt x="136640" y="109181"/>
                  <a:pt x="141350" y="105274"/>
                  <a:pt x="143605" y="100013"/>
                </a:cubicBezTo>
                <a:cubicBezTo>
                  <a:pt x="146183" y="93997"/>
                  <a:pt x="146780" y="87313"/>
                  <a:pt x="148367" y="80963"/>
                </a:cubicBezTo>
                <a:cubicBezTo>
                  <a:pt x="146780" y="60325"/>
                  <a:pt x="150567" y="38543"/>
                  <a:pt x="143605" y="19050"/>
                </a:cubicBezTo>
                <a:cubicBezTo>
                  <a:pt x="141404" y="12886"/>
                  <a:pt x="130571" y="16866"/>
                  <a:pt x="124555" y="14288"/>
                </a:cubicBezTo>
                <a:cubicBezTo>
                  <a:pt x="78502" y="-5448"/>
                  <a:pt x="145917" y="13676"/>
                  <a:pt x="91217" y="0"/>
                </a:cubicBezTo>
                <a:cubicBezTo>
                  <a:pt x="67405" y="1588"/>
                  <a:pt x="43320" y="839"/>
                  <a:pt x="19780" y="4763"/>
                </a:cubicBezTo>
                <a:cubicBezTo>
                  <a:pt x="14134" y="5704"/>
                  <a:pt x="9889" y="10624"/>
                  <a:pt x="5492" y="14288"/>
                </a:cubicBezTo>
                <a:cubicBezTo>
                  <a:pt x="-8905" y="26285"/>
                  <a:pt x="9461" y="34131"/>
                  <a:pt x="10255" y="38100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94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2114</TotalTime>
  <Words>0</Words>
  <Application>Microsoft Office PowerPoint</Application>
  <PresentationFormat>On-screen Show (16:9)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Richards</dc:creator>
  <cp:lastModifiedBy>Thomas Richards</cp:lastModifiedBy>
  <cp:revision>188</cp:revision>
  <dcterms:created xsi:type="dcterms:W3CDTF">2015-12-02T23:05:31Z</dcterms:created>
  <dcterms:modified xsi:type="dcterms:W3CDTF">2016-01-14T01:20:04Z</dcterms:modified>
</cp:coreProperties>
</file>